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sldIdLst>
    <p:sldId id="256" r:id="rId5"/>
    <p:sldId id="283" r:id="rId6"/>
    <p:sldId id="257" r:id="rId7"/>
    <p:sldId id="259" r:id="rId8"/>
    <p:sldId id="261" r:id="rId9"/>
    <p:sldId id="262" r:id="rId10"/>
    <p:sldId id="263" r:id="rId11"/>
    <p:sldId id="264" r:id="rId12"/>
    <p:sldId id="285" r:id="rId13"/>
    <p:sldId id="267" r:id="rId14"/>
    <p:sldId id="279" r:id="rId15"/>
    <p:sldId id="268" r:id="rId16"/>
    <p:sldId id="269" r:id="rId17"/>
    <p:sldId id="281" r:id="rId18"/>
    <p:sldId id="282" r:id="rId19"/>
    <p:sldId id="270" r:id="rId20"/>
    <p:sldId id="287" r:id="rId21"/>
    <p:sldId id="288" r:id="rId22"/>
    <p:sldId id="289" r:id="rId23"/>
    <p:sldId id="286" r:id="rId24"/>
    <p:sldId id="284" r:id="rId25"/>
    <p:sldId id="260" r:id="rId26"/>
  </p:sldIdLst>
  <p:sldSz cx="9144000" cy="6858000" type="screen4x3"/>
  <p:notesSz cx="6858000" cy="19431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0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4E58D9-F6C7-4D41-B8EF-DD700D772758}" v="24" dt="2021-01-26T15:51:10.7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759" autoAdjust="0"/>
  </p:normalViewPr>
  <p:slideViewPr>
    <p:cSldViewPr>
      <p:cViewPr varScale="1">
        <p:scale>
          <a:sx n="66" d="100"/>
          <a:sy n="66" d="100"/>
        </p:scale>
        <p:origin x="1958" y="4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mo Peeters" userId="21bd4c80-23f1-4125-8863-aa548676bd5d" providerId="ADAL" clId="{B34E58D9-F6C7-4D41-B8EF-DD700D772758}"/>
    <pc:docChg chg="undo custSel addSld modSld">
      <pc:chgData name="Elmo Peeters" userId="21bd4c80-23f1-4125-8863-aa548676bd5d" providerId="ADAL" clId="{B34E58D9-F6C7-4D41-B8EF-DD700D772758}" dt="2021-02-03T16:11:42.486" v="2739" actId="1076"/>
      <pc:docMkLst>
        <pc:docMk/>
      </pc:docMkLst>
      <pc:sldChg chg="modSp mod">
        <pc:chgData name="Elmo Peeters" userId="21bd4c80-23f1-4125-8863-aa548676bd5d" providerId="ADAL" clId="{B34E58D9-F6C7-4D41-B8EF-DD700D772758}" dt="2021-01-25T12:53:13.475" v="1818" actId="1076"/>
        <pc:sldMkLst>
          <pc:docMk/>
          <pc:sldMk cId="565904745" sldId="261"/>
        </pc:sldMkLst>
        <pc:spChg chg="mod">
          <ac:chgData name="Elmo Peeters" userId="21bd4c80-23f1-4125-8863-aa548676bd5d" providerId="ADAL" clId="{B34E58D9-F6C7-4D41-B8EF-DD700D772758}" dt="2021-01-25T12:53:13.475" v="1818" actId="1076"/>
          <ac:spMkLst>
            <pc:docMk/>
            <pc:sldMk cId="565904745" sldId="261"/>
            <ac:spMk id="6" creationId="{00000000-0000-0000-0000-000000000000}"/>
          </ac:spMkLst>
        </pc:spChg>
      </pc:sldChg>
      <pc:sldChg chg="modSp mod">
        <pc:chgData name="Elmo Peeters" userId="21bd4c80-23f1-4125-8863-aa548676bd5d" providerId="ADAL" clId="{B34E58D9-F6C7-4D41-B8EF-DD700D772758}" dt="2021-01-25T11:13:26.444" v="11" actId="20577"/>
        <pc:sldMkLst>
          <pc:docMk/>
          <pc:sldMk cId="1530990208" sldId="263"/>
        </pc:sldMkLst>
        <pc:spChg chg="mod">
          <ac:chgData name="Elmo Peeters" userId="21bd4c80-23f1-4125-8863-aa548676bd5d" providerId="ADAL" clId="{B34E58D9-F6C7-4D41-B8EF-DD700D772758}" dt="2021-01-25T11:13:26.444" v="11" actId="20577"/>
          <ac:spMkLst>
            <pc:docMk/>
            <pc:sldMk cId="1530990208" sldId="263"/>
            <ac:spMk id="6" creationId="{E2191BC2-B004-40C3-A5CA-EBE84965F48B}"/>
          </ac:spMkLst>
        </pc:spChg>
      </pc:sldChg>
      <pc:sldChg chg="addSp delSp modSp mod modNotesTx">
        <pc:chgData name="Elmo Peeters" userId="21bd4c80-23f1-4125-8863-aa548676bd5d" providerId="ADAL" clId="{B34E58D9-F6C7-4D41-B8EF-DD700D772758}" dt="2021-01-25T11:22:56.106" v="77" actId="20577"/>
        <pc:sldMkLst>
          <pc:docMk/>
          <pc:sldMk cId="3872846444" sldId="268"/>
        </pc:sldMkLst>
        <pc:spChg chg="mod">
          <ac:chgData name="Elmo Peeters" userId="21bd4c80-23f1-4125-8863-aa548676bd5d" providerId="ADAL" clId="{B34E58D9-F6C7-4D41-B8EF-DD700D772758}" dt="2021-01-25T11:22:30.671" v="19" actId="1076"/>
          <ac:spMkLst>
            <pc:docMk/>
            <pc:sldMk cId="3872846444" sldId="268"/>
            <ac:spMk id="10" creationId="{665A16B7-3506-4D9B-92E9-5D614D624944}"/>
          </ac:spMkLst>
        </pc:spChg>
        <pc:picChg chg="add mod">
          <ac:chgData name="Elmo Peeters" userId="21bd4c80-23f1-4125-8863-aa548676bd5d" providerId="ADAL" clId="{B34E58D9-F6C7-4D41-B8EF-DD700D772758}" dt="2021-01-25T11:22:24.450" v="18" actId="14100"/>
          <ac:picMkLst>
            <pc:docMk/>
            <pc:sldMk cId="3872846444" sldId="268"/>
            <ac:picMk id="6" creationId="{B7B50856-C23A-4D7C-A0DC-ACFA181F6515}"/>
          </ac:picMkLst>
        </pc:picChg>
        <pc:picChg chg="del">
          <ac:chgData name="Elmo Peeters" userId="21bd4c80-23f1-4125-8863-aa548676bd5d" providerId="ADAL" clId="{B34E58D9-F6C7-4D41-B8EF-DD700D772758}" dt="2021-01-25T11:22:06.834" v="12" actId="478"/>
          <ac:picMkLst>
            <pc:docMk/>
            <pc:sldMk cId="3872846444" sldId="268"/>
            <ac:picMk id="9" creationId="{260872EF-958B-4BC1-BB4A-0FF3F62CD59D}"/>
          </ac:picMkLst>
        </pc:picChg>
      </pc:sldChg>
      <pc:sldChg chg="addSp delSp modSp mod modNotesTx">
        <pc:chgData name="Elmo Peeters" userId="21bd4c80-23f1-4125-8863-aa548676bd5d" providerId="ADAL" clId="{B34E58D9-F6C7-4D41-B8EF-DD700D772758}" dt="2021-01-25T11:52:09.730" v="842" actId="313"/>
        <pc:sldMkLst>
          <pc:docMk/>
          <pc:sldMk cId="2844903513" sldId="269"/>
        </pc:sldMkLst>
        <pc:spChg chg="mod">
          <ac:chgData name="Elmo Peeters" userId="21bd4c80-23f1-4125-8863-aa548676bd5d" providerId="ADAL" clId="{B34E58D9-F6C7-4D41-B8EF-DD700D772758}" dt="2021-01-25T11:52:09.730" v="842" actId="313"/>
          <ac:spMkLst>
            <pc:docMk/>
            <pc:sldMk cId="2844903513" sldId="269"/>
            <ac:spMk id="8" creationId="{AE620965-C4B8-4035-A3CF-CDF0BC129CEF}"/>
          </ac:spMkLst>
        </pc:spChg>
        <pc:spChg chg="mod">
          <ac:chgData name="Elmo Peeters" userId="21bd4c80-23f1-4125-8863-aa548676bd5d" providerId="ADAL" clId="{B34E58D9-F6C7-4D41-B8EF-DD700D772758}" dt="2021-01-25T11:28:00.249" v="89" actId="1076"/>
          <ac:spMkLst>
            <pc:docMk/>
            <pc:sldMk cId="2844903513" sldId="269"/>
            <ac:spMk id="14" creationId="{6AEEAD69-6E35-404C-9C1C-5FF16207A6B3}"/>
          </ac:spMkLst>
        </pc:spChg>
        <pc:picChg chg="del">
          <ac:chgData name="Elmo Peeters" userId="21bd4c80-23f1-4125-8863-aa548676bd5d" providerId="ADAL" clId="{B34E58D9-F6C7-4D41-B8EF-DD700D772758}" dt="2021-01-25T11:27:21.700" v="78" actId="478"/>
          <ac:picMkLst>
            <pc:docMk/>
            <pc:sldMk cId="2844903513" sldId="269"/>
            <ac:picMk id="6" creationId="{8A0C9B03-9800-447A-B97D-3468D17463AC}"/>
          </ac:picMkLst>
        </pc:picChg>
        <pc:picChg chg="mod">
          <ac:chgData name="Elmo Peeters" userId="21bd4c80-23f1-4125-8863-aa548676bd5d" providerId="ADAL" clId="{B34E58D9-F6C7-4D41-B8EF-DD700D772758}" dt="2021-01-25T11:28:03.025" v="90" actId="1076"/>
          <ac:picMkLst>
            <pc:docMk/>
            <pc:sldMk cId="2844903513" sldId="269"/>
            <ac:picMk id="7" creationId="{C6880D1B-D04B-4E5E-8328-2E87C10A5D9F}"/>
          </ac:picMkLst>
        </pc:picChg>
        <pc:picChg chg="add mod ord">
          <ac:chgData name="Elmo Peeters" userId="21bd4c80-23f1-4125-8863-aa548676bd5d" providerId="ADAL" clId="{B34E58D9-F6C7-4D41-B8EF-DD700D772758}" dt="2021-01-25T11:27:55.537" v="87" actId="1076"/>
          <ac:picMkLst>
            <pc:docMk/>
            <pc:sldMk cId="2844903513" sldId="269"/>
            <ac:picMk id="9" creationId="{0DBAF466-02B3-487D-8D7D-32F5D6E36BFD}"/>
          </ac:picMkLst>
        </pc:picChg>
      </pc:sldChg>
      <pc:sldChg chg="addSp delSp modSp mod modNotesTx">
        <pc:chgData name="Elmo Peeters" userId="21bd4c80-23f1-4125-8863-aa548676bd5d" providerId="ADAL" clId="{B34E58D9-F6C7-4D41-B8EF-DD700D772758}" dt="2021-01-25T11:55:07.752" v="982" actId="1076"/>
        <pc:sldMkLst>
          <pc:docMk/>
          <pc:sldMk cId="3651987977" sldId="281"/>
        </pc:sldMkLst>
        <pc:spChg chg="del">
          <ac:chgData name="Elmo Peeters" userId="21bd4c80-23f1-4125-8863-aa548676bd5d" providerId="ADAL" clId="{B34E58D9-F6C7-4D41-B8EF-DD700D772758}" dt="2021-01-25T11:50:32.582" v="749" actId="478"/>
          <ac:spMkLst>
            <pc:docMk/>
            <pc:sldMk cId="3651987977" sldId="281"/>
            <ac:spMk id="8" creationId="{AE620965-C4B8-4035-A3CF-CDF0BC129CEF}"/>
          </ac:spMkLst>
        </pc:spChg>
        <pc:spChg chg="add mod">
          <ac:chgData name="Elmo Peeters" userId="21bd4c80-23f1-4125-8863-aa548676bd5d" providerId="ADAL" clId="{B34E58D9-F6C7-4D41-B8EF-DD700D772758}" dt="2021-01-25T11:52:03.905" v="841" actId="313"/>
          <ac:spMkLst>
            <pc:docMk/>
            <pc:sldMk cId="3651987977" sldId="281"/>
            <ac:spMk id="11" creationId="{9C32DB08-09DC-4AAD-AACA-AFDB59FAD479}"/>
          </ac:spMkLst>
        </pc:spChg>
        <pc:picChg chg="add mod ord">
          <ac:chgData name="Elmo Peeters" userId="21bd4c80-23f1-4125-8863-aa548676bd5d" providerId="ADAL" clId="{B34E58D9-F6C7-4D41-B8EF-DD700D772758}" dt="2021-01-25T11:55:07.752" v="982" actId="1076"/>
          <ac:picMkLst>
            <pc:docMk/>
            <pc:sldMk cId="3651987977" sldId="281"/>
            <ac:picMk id="6" creationId="{D7B59958-9F5E-483A-9721-09C453DD5679}"/>
          </ac:picMkLst>
        </pc:picChg>
        <pc:picChg chg="del">
          <ac:chgData name="Elmo Peeters" userId="21bd4c80-23f1-4125-8863-aa548676bd5d" providerId="ADAL" clId="{B34E58D9-F6C7-4D41-B8EF-DD700D772758}" dt="2021-01-25T11:41:35.803" v="576" actId="478"/>
          <ac:picMkLst>
            <pc:docMk/>
            <pc:sldMk cId="3651987977" sldId="281"/>
            <ac:picMk id="7" creationId="{23A912BF-D007-4003-A598-AD2BDDA09041}"/>
          </ac:picMkLst>
        </pc:picChg>
      </pc:sldChg>
      <pc:sldChg chg="addSp delSp modSp mod">
        <pc:chgData name="Elmo Peeters" userId="21bd4c80-23f1-4125-8863-aa548676bd5d" providerId="ADAL" clId="{B34E58D9-F6C7-4D41-B8EF-DD700D772758}" dt="2021-01-25T12:29:27.768" v="993" actId="1076"/>
        <pc:sldMkLst>
          <pc:docMk/>
          <pc:sldMk cId="3516147648" sldId="282"/>
        </pc:sldMkLst>
        <pc:picChg chg="del">
          <ac:chgData name="Elmo Peeters" userId="21bd4c80-23f1-4125-8863-aa548676bd5d" providerId="ADAL" clId="{B34E58D9-F6C7-4D41-B8EF-DD700D772758}" dt="2021-01-25T12:28:57.488" v="983" actId="478"/>
          <ac:picMkLst>
            <pc:docMk/>
            <pc:sldMk cId="3516147648" sldId="282"/>
            <ac:picMk id="6" creationId="{CD63B82D-0A37-4A7F-8254-8A38641ED7B5}"/>
          </ac:picMkLst>
        </pc:picChg>
        <pc:picChg chg="add mod ord">
          <ac:chgData name="Elmo Peeters" userId="21bd4c80-23f1-4125-8863-aa548676bd5d" providerId="ADAL" clId="{B34E58D9-F6C7-4D41-B8EF-DD700D772758}" dt="2021-01-25T12:29:27.768" v="993" actId="1076"/>
          <ac:picMkLst>
            <pc:docMk/>
            <pc:sldMk cId="3516147648" sldId="282"/>
            <ac:picMk id="8" creationId="{26FAB3BE-FC86-4CF4-ABD0-A35CD58939CB}"/>
          </ac:picMkLst>
        </pc:picChg>
      </pc:sldChg>
      <pc:sldChg chg="modSp mod">
        <pc:chgData name="Elmo Peeters" userId="21bd4c80-23f1-4125-8863-aa548676bd5d" providerId="ADAL" clId="{B34E58D9-F6C7-4D41-B8EF-DD700D772758}" dt="2021-02-03T16:11:42.486" v="2739" actId="1076"/>
        <pc:sldMkLst>
          <pc:docMk/>
          <pc:sldMk cId="2442891269" sldId="286"/>
        </pc:sldMkLst>
        <pc:picChg chg="mod">
          <ac:chgData name="Elmo Peeters" userId="21bd4c80-23f1-4125-8863-aa548676bd5d" providerId="ADAL" clId="{B34E58D9-F6C7-4D41-B8EF-DD700D772758}" dt="2021-02-03T16:11:42.486" v="2739" actId="1076"/>
          <ac:picMkLst>
            <pc:docMk/>
            <pc:sldMk cId="2442891269" sldId="286"/>
            <ac:picMk id="9" creationId="{F9E64E0C-2A82-4B51-BDC7-94992887F16C}"/>
          </ac:picMkLst>
        </pc:picChg>
      </pc:sldChg>
      <pc:sldChg chg="addSp delSp modSp add mod delAnim modAnim modNotesTx">
        <pc:chgData name="Elmo Peeters" userId="21bd4c80-23f1-4125-8863-aa548676bd5d" providerId="ADAL" clId="{B34E58D9-F6C7-4D41-B8EF-DD700D772758}" dt="2021-01-26T15:47:24.233" v="2690" actId="1076"/>
        <pc:sldMkLst>
          <pc:docMk/>
          <pc:sldMk cId="2632917927" sldId="287"/>
        </pc:sldMkLst>
        <pc:spChg chg="mod">
          <ac:chgData name="Elmo Peeters" userId="21bd4c80-23f1-4125-8863-aa548676bd5d" providerId="ADAL" clId="{B34E58D9-F6C7-4D41-B8EF-DD700D772758}" dt="2021-01-25T12:49:21.111" v="1411" actId="20577"/>
          <ac:spMkLst>
            <pc:docMk/>
            <pc:sldMk cId="2632917927" sldId="287"/>
            <ac:spMk id="7" creationId="{59FF8EFD-F169-4AEE-A3F1-651E434894D4}"/>
          </ac:spMkLst>
        </pc:spChg>
        <pc:spChg chg="add mod">
          <ac:chgData name="Elmo Peeters" userId="21bd4c80-23f1-4125-8863-aa548676bd5d" providerId="ADAL" clId="{B34E58D9-F6C7-4D41-B8EF-DD700D772758}" dt="2021-01-25T12:47:55.285" v="1356" actId="1076"/>
          <ac:spMkLst>
            <pc:docMk/>
            <pc:sldMk cId="2632917927" sldId="287"/>
            <ac:spMk id="9" creationId="{C068B7E8-F953-4B4A-9E65-8A50C0C56ADC}"/>
          </ac:spMkLst>
        </pc:spChg>
        <pc:picChg chg="mod">
          <ac:chgData name="Elmo Peeters" userId="21bd4c80-23f1-4125-8863-aa548676bd5d" providerId="ADAL" clId="{B34E58D9-F6C7-4D41-B8EF-DD700D772758}" dt="2021-01-26T15:47:24.233" v="2690" actId="1076"/>
          <ac:picMkLst>
            <pc:docMk/>
            <pc:sldMk cId="2632917927" sldId="287"/>
            <ac:picMk id="2" creationId="{529BC0AB-B7AC-4FCA-A1DA-0D60A734CEA3}"/>
          </ac:picMkLst>
        </pc:picChg>
        <pc:picChg chg="del">
          <ac:chgData name="Elmo Peeters" userId="21bd4c80-23f1-4125-8863-aa548676bd5d" providerId="ADAL" clId="{B34E58D9-F6C7-4D41-B8EF-DD700D772758}" dt="2021-01-25T12:34:42.511" v="1034" actId="478"/>
          <ac:picMkLst>
            <pc:docMk/>
            <pc:sldMk cId="2632917927" sldId="287"/>
            <ac:picMk id="2" creationId="{B298285E-8997-4186-87A6-BEBD245A3DC1}"/>
          </ac:picMkLst>
        </pc:picChg>
        <pc:picChg chg="add mod">
          <ac:chgData name="Elmo Peeters" userId="21bd4c80-23f1-4125-8863-aa548676bd5d" providerId="ADAL" clId="{B34E58D9-F6C7-4D41-B8EF-DD700D772758}" dt="2021-01-25T12:36:10.357" v="1084" actId="1076"/>
          <ac:picMkLst>
            <pc:docMk/>
            <pc:sldMk cId="2632917927" sldId="287"/>
            <ac:picMk id="6" creationId="{2916A303-FA20-4072-BCFC-6E561CE32107}"/>
          </ac:picMkLst>
        </pc:picChg>
        <pc:picChg chg="add del mod">
          <ac:chgData name="Elmo Peeters" userId="21bd4c80-23f1-4125-8863-aa548676bd5d" providerId="ADAL" clId="{B34E58D9-F6C7-4D41-B8EF-DD700D772758}" dt="2021-01-25T12:47:57.532" v="1357" actId="478"/>
          <ac:picMkLst>
            <pc:docMk/>
            <pc:sldMk cId="2632917927" sldId="287"/>
            <ac:picMk id="13" creationId="{574F2322-433C-484E-83B2-36D46C80856D}"/>
          </ac:picMkLst>
        </pc:picChg>
        <pc:picChg chg="add mod">
          <ac:chgData name="Elmo Peeters" userId="21bd4c80-23f1-4125-8863-aa548676bd5d" providerId="ADAL" clId="{B34E58D9-F6C7-4D41-B8EF-DD700D772758}" dt="2021-01-25T12:48:59.488" v="1379" actId="1076"/>
          <ac:picMkLst>
            <pc:docMk/>
            <pc:sldMk cId="2632917927" sldId="287"/>
            <ac:picMk id="14" creationId="{FDD550FA-C3D6-43C5-AF39-7F2161A5FC49}"/>
          </ac:picMkLst>
        </pc:picChg>
        <pc:picChg chg="del">
          <ac:chgData name="Elmo Peeters" userId="21bd4c80-23f1-4125-8863-aa548676bd5d" providerId="ADAL" clId="{B34E58D9-F6C7-4D41-B8EF-DD700D772758}" dt="2021-01-25T12:32:09.992" v="995" actId="478"/>
          <ac:picMkLst>
            <pc:docMk/>
            <pc:sldMk cId="2632917927" sldId="287"/>
            <ac:picMk id="18" creationId="{5D4FA9DA-D514-4295-91F1-3D7E6D1452AF}"/>
          </ac:picMkLst>
        </pc:picChg>
        <pc:cxnChg chg="add mod">
          <ac:chgData name="Elmo Peeters" userId="21bd4c80-23f1-4125-8863-aa548676bd5d" providerId="ADAL" clId="{B34E58D9-F6C7-4D41-B8EF-DD700D772758}" dt="2021-01-25T12:47:55.285" v="1356" actId="1076"/>
          <ac:cxnSpMkLst>
            <pc:docMk/>
            <pc:sldMk cId="2632917927" sldId="287"/>
            <ac:cxnSpMk id="10" creationId="{1DA80D7C-105E-43DA-ADCD-778BBAA65C47}"/>
          </ac:cxnSpMkLst>
        </pc:cxnChg>
      </pc:sldChg>
      <pc:sldChg chg="addSp delSp modSp add mod delAnim modNotesTx">
        <pc:chgData name="Elmo Peeters" userId="21bd4c80-23f1-4125-8863-aa548676bd5d" providerId="ADAL" clId="{B34E58D9-F6C7-4D41-B8EF-DD700D772758}" dt="2021-01-26T15:48:46.726" v="2732" actId="14100"/>
        <pc:sldMkLst>
          <pc:docMk/>
          <pc:sldMk cId="2866192914" sldId="288"/>
        </pc:sldMkLst>
        <pc:spChg chg="del">
          <ac:chgData name="Elmo Peeters" userId="21bd4c80-23f1-4125-8863-aa548676bd5d" providerId="ADAL" clId="{B34E58D9-F6C7-4D41-B8EF-DD700D772758}" dt="2021-01-25T12:38:59.362" v="1219" actId="478"/>
          <ac:spMkLst>
            <pc:docMk/>
            <pc:sldMk cId="2866192914" sldId="288"/>
            <ac:spMk id="9" creationId="{C068B7E8-F953-4B4A-9E65-8A50C0C56ADC}"/>
          </ac:spMkLst>
        </pc:spChg>
        <pc:picChg chg="mod">
          <ac:chgData name="Elmo Peeters" userId="21bd4c80-23f1-4125-8863-aa548676bd5d" providerId="ADAL" clId="{B34E58D9-F6C7-4D41-B8EF-DD700D772758}" dt="2021-01-26T15:48:46.726" v="2732" actId="14100"/>
          <ac:picMkLst>
            <pc:docMk/>
            <pc:sldMk cId="2866192914" sldId="288"/>
            <ac:picMk id="2" creationId="{7A175CD6-ED74-4AEF-9543-A58E59DCF1FD}"/>
          </ac:picMkLst>
        </pc:picChg>
        <pc:picChg chg="add del mod">
          <ac:chgData name="Elmo Peeters" userId="21bd4c80-23f1-4125-8863-aa548676bd5d" providerId="ADAL" clId="{B34E58D9-F6C7-4D41-B8EF-DD700D772758}" dt="2021-01-25T12:40:42.157" v="1223" actId="478"/>
          <ac:picMkLst>
            <pc:docMk/>
            <pc:sldMk cId="2866192914" sldId="288"/>
            <ac:picMk id="2" creationId="{B643FC29-C71B-4C92-816A-AF4C04A732B5}"/>
          </ac:picMkLst>
        </pc:picChg>
        <pc:picChg chg="del">
          <ac:chgData name="Elmo Peeters" userId="21bd4c80-23f1-4125-8863-aa548676bd5d" providerId="ADAL" clId="{B34E58D9-F6C7-4D41-B8EF-DD700D772758}" dt="2021-01-25T12:38:55.742" v="1217" actId="478"/>
          <ac:picMkLst>
            <pc:docMk/>
            <pc:sldMk cId="2866192914" sldId="288"/>
            <ac:picMk id="6" creationId="{2916A303-FA20-4072-BCFC-6E561CE32107}"/>
          </ac:picMkLst>
        </pc:picChg>
        <pc:picChg chg="add del mod">
          <ac:chgData name="Elmo Peeters" userId="21bd4c80-23f1-4125-8863-aa548676bd5d" providerId="ADAL" clId="{B34E58D9-F6C7-4D41-B8EF-DD700D772758}" dt="2021-01-25T12:42:31.197" v="1227" actId="478"/>
          <ac:picMkLst>
            <pc:docMk/>
            <pc:sldMk cId="2866192914" sldId="288"/>
            <ac:picMk id="8" creationId="{C455B89B-B822-41EE-BFA4-9BFA5D6EE92E}"/>
          </ac:picMkLst>
        </pc:picChg>
        <pc:picChg chg="add del mod">
          <ac:chgData name="Elmo Peeters" userId="21bd4c80-23f1-4125-8863-aa548676bd5d" providerId="ADAL" clId="{B34E58D9-F6C7-4D41-B8EF-DD700D772758}" dt="2021-01-25T12:49:12.278" v="1394" actId="478"/>
          <ac:picMkLst>
            <pc:docMk/>
            <pc:sldMk cId="2866192914" sldId="288"/>
            <ac:picMk id="11" creationId="{7297B18C-7C53-4192-8077-AD5309E67696}"/>
          </ac:picMkLst>
        </pc:picChg>
        <pc:picChg chg="add mod">
          <ac:chgData name="Elmo Peeters" userId="21bd4c80-23f1-4125-8863-aa548676bd5d" providerId="ADAL" clId="{B34E58D9-F6C7-4D41-B8EF-DD700D772758}" dt="2021-01-25T12:50:00.250" v="1413" actId="1076"/>
          <ac:picMkLst>
            <pc:docMk/>
            <pc:sldMk cId="2866192914" sldId="288"/>
            <ac:picMk id="12" creationId="{AF7FF026-0CA2-4A4B-8088-DE369B7E8A8C}"/>
          </ac:picMkLst>
        </pc:picChg>
        <pc:picChg chg="del">
          <ac:chgData name="Elmo Peeters" userId="21bd4c80-23f1-4125-8863-aa548676bd5d" providerId="ADAL" clId="{B34E58D9-F6C7-4D41-B8EF-DD700D772758}" dt="2021-01-25T12:38:57.663" v="1218" actId="478"/>
          <ac:picMkLst>
            <pc:docMk/>
            <pc:sldMk cId="2866192914" sldId="288"/>
            <ac:picMk id="13" creationId="{574F2322-433C-484E-83B2-36D46C80856D}"/>
          </ac:picMkLst>
        </pc:picChg>
        <pc:cxnChg chg="del mod">
          <ac:chgData name="Elmo Peeters" userId="21bd4c80-23f1-4125-8863-aa548676bd5d" providerId="ADAL" clId="{B34E58D9-F6C7-4D41-B8EF-DD700D772758}" dt="2021-01-25T12:39:01.047" v="1220" actId="478"/>
          <ac:cxnSpMkLst>
            <pc:docMk/>
            <pc:sldMk cId="2866192914" sldId="288"/>
            <ac:cxnSpMk id="10" creationId="{1DA80D7C-105E-43DA-ADCD-778BBAA65C47}"/>
          </ac:cxnSpMkLst>
        </pc:cxnChg>
      </pc:sldChg>
      <pc:sldChg chg="addSp delSp modSp add mod modNotesTx">
        <pc:chgData name="Elmo Peeters" userId="21bd4c80-23f1-4125-8863-aa548676bd5d" providerId="ADAL" clId="{B34E58D9-F6C7-4D41-B8EF-DD700D772758}" dt="2021-01-26T15:51:14.088" v="2738" actId="14100"/>
        <pc:sldMkLst>
          <pc:docMk/>
          <pc:sldMk cId="2857592207" sldId="289"/>
        </pc:sldMkLst>
        <pc:spChg chg="mod">
          <ac:chgData name="Elmo Peeters" userId="21bd4c80-23f1-4125-8863-aa548676bd5d" providerId="ADAL" clId="{B34E58D9-F6C7-4D41-B8EF-DD700D772758}" dt="2021-01-25T13:15:47.350" v="1935" actId="20577"/>
          <ac:spMkLst>
            <pc:docMk/>
            <pc:sldMk cId="2857592207" sldId="289"/>
            <ac:spMk id="7" creationId="{59FF8EFD-F169-4AEE-A3F1-651E434894D4}"/>
          </ac:spMkLst>
        </pc:spChg>
        <pc:picChg chg="add mod">
          <ac:chgData name="Elmo Peeters" userId="21bd4c80-23f1-4125-8863-aa548676bd5d" providerId="ADAL" clId="{B34E58D9-F6C7-4D41-B8EF-DD700D772758}" dt="2021-01-25T13:15:55.859" v="1937" actId="1076"/>
          <ac:picMkLst>
            <pc:docMk/>
            <pc:sldMk cId="2857592207" sldId="289"/>
            <ac:picMk id="2" creationId="{D5A7559A-422E-428E-94E4-0E713325CAA6}"/>
          </ac:picMkLst>
        </pc:picChg>
        <pc:picChg chg="mod">
          <ac:chgData name="Elmo Peeters" userId="21bd4c80-23f1-4125-8863-aa548676bd5d" providerId="ADAL" clId="{B34E58D9-F6C7-4D41-B8EF-DD700D772758}" dt="2021-01-26T15:51:14.088" v="2738" actId="14100"/>
          <ac:picMkLst>
            <pc:docMk/>
            <pc:sldMk cId="2857592207" sldId="289"/>
            <ac:picMk id="6" creationId="{0D0C58A3-68BA-4B15-88BC-69064AD5238C}"/>
          </ac:picMkLst>
        </pc:picChg>
        <pc:picChg chg="del">
          <ac:chgData name="Elmo Peeters" userId="21bd4c80-23f1-4125-8863-aa548676bd5d" providerId="ADAL" clId="{B34E58D9-F6C7-4D41-B8EF-DD700D772758}" dt="2021-01-25T13:11:53.405" v="1820" actId="478"/>
          <ac:picMkLst>
            <pc:docMk/>
            <pc:sldMk cId="2857592207" sldId="289"/>
            <ac:picMk id="12" creationId="{AF7FF026-0CA2-4A4B-8088-DE369B7E8A8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92D3C-AEE8-44F2-B24C-B88E90D0D7DE}" type="datetimeFigureOut">
              <a:rPr lang="nl-BE" smtClean="0"/>
              <a:t>3/02/2021</a:t>
            </a:fld>
            <a:endParaRPr lang="nl-BE"/>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47A864-8001-4B10-9A5E-DA7BF4280DDB}" type="slidenum">
              <a:rPr lang="nl-BE" smtClean="0"/>
              <a:t>‹nr.›</a:t>
            </a:fld>
            <a:endParaRPr lang="nl-BE"/>
          </a:p>
        </p:txBody>
      </p:sp>
    </p:spTree>
    <p:extLst>
      <p:ext uri="{BB962C8B-B14F-4D97-AF65-F5344CB8AC3E}">
        <p14:creationId xmlns:p14="http://schemas.microsoft.com/office/powerpoint/2010/main" val="4257754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Welkom. In wat volgt zullen we je doorheen de registratie in het </a:t>
            </a:r>
            <a:r>
              <a:rPr lang="nl-NL" dirty="0" err="1"/>
              <a:t>ubo</a:t>
            </a:r>
            <a:r>
              <a:rPr lang="nl-NL" dirty="0"/>
              <a:t>-register helpen. </a:t>
            </a:r>
          </a:p>
          <a:p>
            <a:endParaRPr lang="nl-BE" dirty="0"/>
          </a:p>
        </p:txBody>
      </p:sp>
      <p:sp>
        <p:nvSpPr>
          <p:cNvPr id="4" name="Tijdelijke aanduiding voor dianummer 3"/>
          <p:cNvSpPr>
            <a:spLocks noGrp="1"/>
          </p:cNvSpPr>
          <p:nvPr>
            <p:ph type="sldNum" sz="quarter" idx="5"/>
          </p:nvPr>
        </p:nvSpPr>
        <p:spPr/>
        <p:txBody>
          <a:bodyPr/>
          <a:lstStyle/>
          <a:p>
            <a:fld id="{72DB269C-79D6-4D31-8155-69A441BBA826}" type="slidenum">
              <a:rPr lang="nl-BE" smtClean="0"/>
              <a:t>2</a:t>
            </a:fld>
            <a:endParaRPr lang="nl-BE"/>
          </a:p>
        </p:txBody>
      </p:sp>
    </p:spTree>
    <p:extLst>
      <p:ext uri="{BB962C8B-B14F-4D97-AF65-F5344CB8AC3E}">
        <p14:creationId xmlns:p14="http://schemas.microsoft.com/office/powerpoint/2010/main" val="3597281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 je vzw terug te vinden klik je op ‘een entiteit opzoeken’. </a:t>
            </a:r>
            <a:endParaRPr lang="nl-BE" dirty="0"/>
          </a:p>
        </p:txBody>
      </p:sp>
      <p:sp>
        <p:nvSpPr>
          <p:cNvPr id="4" name="Tijdelijke aanduiding voor dianummer 3"/>
          <p:cNvSpPr>
            <a:spLocks noGrp="1"/>
          </p:cNvSpPr>
          <p:nvPr>
            <p:ph type="sldNum" sz="quarter" idx="5"/>
          </p:nvPr>
        </p:nvSpPr>
        <p:spPr/>
        <p:txBody>
          <a:bodyPr/>
          <a:lstStyle/>
          <a:p>
            <a:fld id="{C747A864-8001-4B10-9A5E-DA7BF4280DDB}" type="slidenum">
              <a:rPr lang="nl-BE" smtClean="0"/>
              <a:t>11</a:t>
            </a:fld>
            <a:endParaRPr lang="nl-BE"/>
          </a:p>
        </p:txBody>
      </p:sp>
    </p:spTree>
    <p:extLst>
      <p:ext uri="{BB962C8B-B14F-4D97-AF65-F5344CB8AC3E}">
        <p14:creationId xmlns:p14="http://schemas.microsoft.com/office/powerpoint/2010/main" val="3690557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Onderaan vind je alle ondernemingen waar jij verantwoordelijk voor bent terug. Klik op het ondernemingsnummer van de vzw van het jeugdhuis om verder te gaan. In dit voorbeeld doen we aangifte voor jeugdhuis Tram 44. </a:t>
            </a:r>
            <a:endParaRPr lang="nl-BE" dirty="0"/>
          </a:p>
        </p:txBody>
      </p:sp>
      <p:sp>
        <p:nvSpPr>
          <p:cNvPr id="4" name="Tijdelijke aanduiding voor dianummer 3"/>
          <p:cNvSpPr>
            <a:spLocks noGrp="1"/>
          </p:cNvSpPr>
          <p:nvPr>
            <p:ph type="sldNum" sz="quarter" idx="5"/>
          </p:nvPr>
        </p:nvSpPr>
        <p:spPr/>
        <p:txBody>
          <a:bodyPr/>
          <a:lstStyle/>
          <a:p>
            <a:fld id="{C747A864-8001-4B10-9A5E-DA7BF4280DDB}" type="slidenum">
              <a:rPr lang="nl-BE" smtClean="0"/>
              <a:t>12</a:t>
            </a:fld>
            <a:endParaRPr lang="nl-BE"/>
          </a:p>
        </p:txBody>
      </p:sp>
    </p:spTree>
    <p:extLst>
      <p:ext uri="{BB962C8B-B14F-4D97-AF65-F5344CB8AC3E}">
        <p14:creationId xmlns:p14="http://schemas.microsoft.com/office/powerpoint/2010/main" val="4001544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 dit scherm kan je zien wie momenteel geregistreerd staat als uiteindelijke begunstigden en wanneer de laatste wijziging werd doorgevoerd. Je voert een wijziging door als de uiteindelijke begunstigden niet meer actueel zijn of als de laatste bevestiging meer als een jaar geleden is gebeurd. Je gaat verder door te klikken op wijzigen. </a:t>
            </a:r>
            <a:endParaRPr lang="nl-BE" dirty="0"/>
          </a:p>
        </p:txBody>
      </p:sp>
      <p:sp>
        <p:nvSpPr>
          <p:cNvPr id="4" name="Tijdelijke aanduiding voor dianummer 3"/>
          <p:cNvSpPr>
            <a:spLocks noGrp="1"/>
          </p:cNvSpPr>
          <p:nvPr>
            <p:ph type="sldNum" sz="quarter" idx="5"/>
          </p:nvPr>
        </p:nvSpPr>
        <p:spPr/>
        <p:txBody>
          <a:bodyPr/>
          <a:lstStyle/>
          <a:p>
            <a:fld id="{C747A864-8001-4B10-9A5E-DA7BF4280DDB}" type="slidenum">
              <a:rPr lang="nl-BE" smtClean="0"/>
              <a:t>13</a:t>
            </a:fld>
            <a:endParaRPr lang="nl-BE"/>
          </a:p>
        </p:txBody>
      </p:sp>
    </p:spTree>
    <p:extLst>
      <p:ext uri="{BB962C8B-B14F-4D97-AF65-F5344CB8AC3E}">
        <p14:creationId xmlns:p14="http://schemas.microsoft.com/office/powerpoint/2010/main" val="3872811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Ga naar ‘informatie over de uiteindelijke begunstigden en de controlestructuur’, kies het tabblad controlestructuur. Hier kan je aanpassingen doen aan de lijst met uiteindelijke begunstigden. Een begunstigde toevoegen doe je door te klikken op het icoontje van een mannetje met een plusteken naast. </a:t>
            </a:r>
            <a:endParaRPr lang="nl-BE" dirty="0"/>
          </a:p>
        </p:txBody>
      </p:sp>
      <p:sp>
        <p:nvSpPr>
          <p:cNvPr id="4" name="Tijdelijke aanduiding voor dianummer 3"/>
          <p:cNvSpPr>
            <a:spLocks noGrp="1"/>
          </p:cNvSpPr>
          <p:nvPr>
            <p:ph type="sldNum" sz="quarter" idx="5"/>
          </p:nvPr>
        </p:nvSpPr>
        <p:spPr/>
        <p:txBody>
          <a:bodyPr/>
          <a:lstStyle/>
          <a:p>
            <a:fld id="{C747A864-8001-4B10-9A5E-DA7BF4280DDB}" type="slidenum">
              <a:rPr lang="nl-BE" smtClean="0"/>
              <a:t>14</a:t>
            </a:fld>
            <a:endParaRPr lang="nl-BE"/>
          </a:p>
        </p:txBody>
      </p:sp>
    </p:spTree>
    <p:extLst>
      <p:ext uri="{BB962C8B-B14F-4D97-AF65-F5344CB8AC3E}">
        <p14:creationId xmlns:p14="http://schemas.microsoft.com/office/powerpoint/2010/main" val="932272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Personen die al opgenomen zijn in de KBO kan je eenvoudig aan het UBO-register toevoegen. Je gaat naar ‘voeg personen toe die opgenomen zijn als functiehouders in de KBO’. In de </a:t>
            </a:r>
            <a:r>
              <a:rPr lang="nl-NL" dirty="0" err="1"/>
              <a:t>linkerkolom</a:t>
            </a:r>
            <a:r>
              <a:rPr lang="nl-NL" dirty="0"/>
              <a:t> vind je de personen die gekend zijn in de KBO. Je verplaats deze door middel van de blauwe pijltjes naar de rechter kolom. Eenmaal alle personen die je wilt registreren verplaatst zijn naar de rechter kolom klik je op toevoegen. </a:t>
            </a:r>
            <a:endParaRPr lang="nl-BE" dirty="0"/>
          </a:p>
        </p:txBody>
      </p:sp>
      <p:sp>
        <p:nvSpPr>
          <p:cNvPr id="4" name="Tijdelijke aanduiding voor dianummer 3"/>
          <p:cNvSpPr>
            <a:spLocks noGrp="1"/>
          </p:cNvSpPr>
          <p:nvPr>
            <p:ph type="sldNum" sz="quarter" idx="5"/>
          </p:nvPr>
        </p:nvSpPr>
        <p:spPr/>
        <p:txBody>
          <a:bodyPr/>
          <a:lstStyle/>
          <a:p>
            <a:fld id="{C747A864-8001-4B10-9A5E-DA7BF4280DDB}" type="slidenum">
              <a:rPr lang="nl-BE" smtClean="0"/>
              <a:t>15</a:t>
            </a:fld>
            <a:endParaRPr lang="nl-BE"/>
          </a:p>
        </p:txBody>
      </p:sp>
    </p:spTree>
    <p:extLst>
      <p:ext uri="{BB962C8B-B14F-4D97-AF65-F5344CB8AC3E}">
        <p14:creationId xmlns:p14="http://schemas.microsoft.com/office/powerpoint/2010/main" val="372353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een persoon nog niet is gekend in het register voeg je deze toe door te klikken op de 2</a:t>
            </a:r>
            <a:r>
              <a:rPr lang="nl-NL" baseline="30000" dirty="0"/>
              <a:t>e</a:t>
            </a:r>
            <a:r>
              <a:rPr lang="nl-NL" dirty="0"/>
              <a:t> blauwe balk: ‘een Belgische inwoner opzoeken’. Je kan een persoon opzoeken door gebruik te maken van de naam en geboortedatum of via het rijksregisternummer. </a:t>
            </a:r>
          </a:p>
          <a:p>
            <a:endParaRPr lang="nl-NL" dirty="0"/>
          </a:p>
          <a:p>
            <a:endParaRPr lang="nl-BE" dirty="0"/>
          </a:p>
        </p:txBody>
      </p:sp>
      <p:sp>
        <p:nvSpPr>
          <p:cNvPr id="4" name="Tijdelijke aanduiding voor dianummer 3"/>
          <p:cNvSpPr>
            <a:spLocks noGrp="1"/>
          </p:cNvSpPr>
          <p:nvPr>
            <p:ph type="sldNum" sz="quarter" idx="5"/>
          </p:nvPr>
        </p:nvSpPr>
        <p:spPr/>
        <p:txBody>
          <a:bodyPr/>
          <a:lstStyle/>
          <a:p>
            <a:fld id="{C747A864-8001-4B10-9A5E-DA7BF4280DDB}" type="slidenum">
              <a:rPr lang="nl-BE" smtClean="0"/>
              <a:t>16</a:t>
            </a:fld>
            <a:endParaRPr lang="nl-BE"/>
          </a:p>
        </p:txBody>
      </p:sp>
    </p:spTree>
    <p:extLst>
      <p:ext uri="{BB962C8B-B14F-4D97-AF65-F5344CB8AC3E}">
        <p14:creationId xmlns:p14="http://schemas.microsoft.com/office/powerpoint/2010/main" val="576146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persoon verwijderen uit het UBO-register doe door te klikken op het icoontje met een stop bord. Dan kom je op het scherm ‘een controle afsluiten’.  </a:t>
            </a:r>
            <a:endParaRPr lang="nl-BE" dirty="0"/>
          </a:p>
        </p:txBody>
      </p:sp>
      <p:sp>
        <p:nvSpPr>
          <p:cNvPr id="4" name="Tijdelijke aanduiding voor dianummer 3"/>
          <p:cNvSpPr>
            <a:spLocks noGrp="1"/>
          </p:cNvSpPr>
          <p:nvPr>
            <p:ph type="sldNum" sz="quarter" idx="5"/>
          </p:nvPr>
        </p:nvSpPr>
        <p:spPr/>
        <p:txBody>
          <a:bodyPr/>
          <a:lstStyle/>
          <a:p>
            <a:fld id="{C747A864-8001-4B10-9A5E-DA7BF4280DDB}" type="slidenum">
              <a:rPr lang="nl-BE" smtClean="0"/>
              <a:t>17</a:t>
            </a:fld>
            <a:endParaRPr lang="nl-BE"/>
          </a:p>
        </p:txBody>
      </p:sp>
    </p:spTree>
    <p:extLst>
      <p:ext uri="{BB962C8B-B14F-4D97-AF65-F5344CB8AC3E}">
        <p14:creationId xmlns:p14="http://schemas.microsoft.com/office/powerpoint/2010/main" val="2044087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 dit scherm geef je bij ‘einddatum van de controle’ aan vanaf welk dag een bestuurder niet meer actief is. </a:t>
            </a:r>
          </a:p>
          <a:p>
            <a:r>
              <a:rPr lang="nl-NL" dirty="0"/>
              <a:t>Bij opmerkingen geef je de reden aan, bijvoorbeeld ontslag. </a:t>
            </a:r>
            <a:endParaRPr lang="nl-BE" dirty="0"/>
          </a:p>
        </p:txBody>
      </p:sp>
      <p:sp>
        <p:nvSpPr>
          <p:cNvPr id="4" name="Tijdelijke aanduiding voor dianummer 3"/>
          <p:cNvSpPr>
            <a:spLocks noGrp="1"/>
          </p:cNvSpPr>
          <p:nvPr>
            <p:ph type="sldNum" sz="quarter" idx="5"/>
          </p:nvPr>
        </p:nvSpPr>
        <p:spPr/>
        <p:txBody>
          <a:bodyPr/>
          <a:lstStyle/>
          <a:p>
            <a:fld id="{C747A864-8001-4B10-9A5E-DA7BF4280DDB}" type="slidenum">
              <a:rPr lang="nl-BE" smtClean="0"/>
              <a:t>18</a:t>
            </a:fld>
            <a:endParaRPr lang="nl-BE"/>
          </a:p>
        </p:txBody>
      </p:sp>
    </p:spTree>
    <p:extLst>
      <p:ext uri="{BB962C8B-B14F-4D97-AF65-F5344CB8AC3E}">
        <p14:creationId xmlns:p14="http://schemas.microsoft.com/office/powerpoint/2010/main" val="2449551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ook nodig om voor elke uiteindelijke begunstigden een bewijs toe te voegen. In de meeste gevallen is dit bewijs een publicatie uit het </a:t>
            </a:r>
            <a:r>
              <a:rPr lang="nl-NL" dirty="0" err="1"/>
              <a:t>staatsbald</a:t>
            </a:r>
            <a:r>
              <a:rPr lang="nl-NL" dirty="0"/>
              <a:t>. Je surft dus gewoon naar de site van het staatsblad waar je publicaties kan downloaden. De publicatie waar de uiteindelijke begunstigde wordt aangesteld als bestuurder kan je uploaden bij ‘kies een bestand’.   </a:t>
            </a:r>
            <a:endParaRPr lang="nl-BE" dirty="0"/>
          </a:p>
        </p:txBody>
      </p:sp>
      <p:sp>
        <p:nvSpPr>
          <p:cNvPr id="4" name="Tijdelijke aanduiding voor dianummer 3"/>
          <p:cNvSpPr>
            <a:spLocks noGrp="1"/>
          </p:cNvSpPr>
          <p:nvPr>
            <p:ph type="sldNum" sz="quarter" idx="5"/>
          </p:nvPr>
        </p:nvSpPr>
        <p:spPr/>
        <p:txBody>
          <a:bodyPr/>
          <a:lstStyle/>
          <a:p>
            <a:fld id="{C747A864-8001-4B10-9A5E-DA7BF4280DDB}" type="slidenum">
              <a:rPr lang="nl-BE" smtClean="0"/>
              <a:t>19</a:t>
            </a:fld>
            <a:endParaRPr lang="nl-BE"/>
          </a:p>
        </p:txBody>
      </p:sp>
    </p:spTree>
    <p:extLst>
      <p:ext uri="{BB962C8B-B14F-4D97-AF65-F5344CB8AC3E}">
        <p14:creationId xmlns:p14="http://schemas.microsoft.com/office/powerpoint/2010/main" val="2358515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Eenmaal je al de voorgaande stappen hebt uitgevoerd kan je de uiteindelijke begunstigden terug vinden bij aanvullende informatie. Indien je dit wilt kan je hier ook een afdruk van maken. </a:t>
            </a:r>
          </a:p>
          <a:p>
            <a:r>
              <a:rPr lang="nl-BE" dirty="0"/>
              <a:t>Vergeet niet dat je dit UBO-register elk jaar of zodra er een wijziging van je bestuurders heeft plaats gevonden opnieuw in orde moet brengen. </a:t>
            </a:r>
          </a:p>
        </p:txBody>
      </p:sp>
      <p:sp>
        <p:nvSpPr>
          <p:cNvPr id="4" name="Tijdelijke aanduiding voor dianummer 3"/>
          <p:cNvSpPr>
            <a:spLocks noGrp="1"/>
          </p:cNvSpPr>
          <p:nvPr>
            <p:ph type="sldNum" sz="quarter" idx="5"/>
          </p:nvPr>
        </p:nvSpPr>
        <p:spPr/>
        <p:txBody>
          <a:bodyPr/>
          <a:lstStyle/>
          <a:p>
            <a:fld id="{C747A864-8001-4B10-9A5E-DA7BF4280DDB}" type="slidenum">
              <a:rPr lang="nl-BE" smtClean="0"/>
              <a:t>20</a:t>
            </a:fld>
            <a:endParaRPr lang="nl-BE"/>
          </a:p>
        </p:txBody>
      </p:sp>
    </p:spTree>
    <p:extLst>
      <p:ext uri="{BB962C8B-B14F-4D97-AF65-F5344CB8AC3E}">
        <p14:creationId xmlns:p14="http://schemas.microsoft.com/office/powerpoint/2010/main" val="2900697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UBO staat voor ‘</a:t>
            </a:r>
            <a:r>
              <a:rPr lang="nl-NL" dirty="0" err="1"/>
              <a:t>ultimated</a:t>
            </a:r>
            <a:r>
              <a:rPr lang="nl-NL" dirty="0"/>
              <a:t> </a:t>
            </a:r>
            <a:r>
              <a:rPr lang="nl-NL" dirty="0" err="1"/>
              <a:t>beneficial</a:t>
            </a:r>
            <a:r>
              <a:rPr lang="nl-NL" dirty="0"/>
              <a:t> </a:t>
            </a:r>
            <a:r>
              <a:rPr lang="nl-NL" dirty="0" err="1"/>
              <a:t>owner</a:t>
            </a:r>
            <a:r>
              <a:rPr lang="nl-NL" dirty="0"/>
              <a:t>’ of in het Nederlands ‘uiteindelijke begunstigden’</a:t>
            </a:r>
          </a:p>
          <a:p>
            <a:r>
              <a:rPr lang="nl-NL" dirty="0"/>
              <a:t>Alle rechtspersonen, en dus ook vzw’s zijn sinds 2019 verplicht hun uiteindelijke begunstigden te registreren. Minstens éénmaal per jaar en zodra er zich een wijziging van uiteindelijke begunstigde voordoet, ben je verplicht dit te registreren in het UBO-register. Doe je dit niet riskeer je een administratieve boete van 250 tot 50000 euro.  </a:t>
            </a:r>
            <a:endParaRPr lang="nl-NL" dirty="0">
              <a:cs typeface="Calibri"/>
            </a:endParaRPr>
          </a:p>
          <a:p>
            <a:endParaRPr lang="nl-NL" dirty="0"/>
          </a:p>
          <a:p>
            <a:endParaRPr lang="nl-NL" dirty="0"/>
          </a:p>
          <a:p>
            <a:endParaRPr lang="nl-BE" dirty="0"/>
          </a:p>
        </p:txBody>
      </p:sp>
      <p:sp>
        <p:nvSpPr>
          <p:cNvPr id="4" name="Tijdelijke aanduiding voor dianummer 3"/>
          <p:cNvSpPr>
            <a:spLocks noGrp="1"/>
          </p:cNvSpPr>
          <p:nvPr>
            <p:ph type="sldNum" sz="quarter" idx="5"/>
          </p:nvPr>
        </p:nvSpPr>
        <p:spPr/>
        <p:txBody>
          <a:bodyPr/>
          <a:lstStyle/>
          <a:p>
            <a:fld id="{C747A864-8001-4B10-9A5E-DA7BF4280DDB}" type="slidenum">
              <a:rPr lang="nl-BE" smtClean="0"/>
              <a:t>3</a:t>
            </a:fld>
            <a:endParaRPr lang="nl-BE"/>
          </a:p>
        </p:txBody>
      </p:sp>
    </p:spTree>
    <p:extLst>
      <p:ext uri="{BB962C8B-B14F-4D97-AF65-F5344CB8AC3E}">
        <p14:creationId xmlns:p14="http://schemas.microsoft.com/office/powerpoint/2010/main" val="2459833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Heb je nog vragen? Neem dan contact op met formaat of kijk eens in de handleiding van het UBO-register. In elk geval heel veel succes. </a:t>
            </a:r>
            <a:endParaRPr lang="nl-BE" dirty="0"/>
          </a:p>
        </p:txBody>
      </p:sp>
      <p:sp>
        <p:nvSpPr>
          <p:cNvPr id="4" name="Tijdelijke aanduiding voor dianummer 3"/>
          <p:cNvSpPr>
            <a:spLocks noGrp="1"/>
          </p:cNvSpPr>
          <p:nvPr>
            <p:ph type="sldNum" sz="quarter" idx="5"/>
          </p:nvPr>
        </p:nvSpPr>
        <p:spPr/>
        <p:txBody>
          <a:bodyPr/>
          <a:lstStyle/>
          <a:p>
            <a:fld id="{C747A864-8001-4B10-9A5E-DA7BF4280DDB}" type="slidenum">
              <a:rPr lang="nl-BE" smtClean="0"/>
              <a:t>21</a:t>
            </a:fld>
            <a:endParaRPr lang="nl-BE"/>
          </a:p>
        </p:txBody>
      </p:sp>
    </p:spTree>
    <p:extLst>
      <p:ext uri="{BB962C8B-B14F-4D97-AF65-F5344CB8AC3E}">
        <p14:creationId xmlns:p14="http://schemas.microsoft.com/office/powerpoint/2010/main" val="264128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eerste stap is bepalen wie de uiteindelijke begunstigden van jouw vzw zijn. </a:t>
            </a:r>
          </a:p>
          <a:p>
            <a:r>
              <a:rPr lang="nl-NL" dirty="0"/>
              <a:t>Voor een jeugdhuis vzw gaat het om alle leden van het bestuur, om eventuele personeelsleden die gemachtigd zijn de vzw te vertegenwoordigen en in het geval er een dagelijks bestuur is, de leden van dit dagelijks bestuur. </a:t>
            </a:r>
            <a:endParaRPr lang="nl-BE" dirty="0"/>
          </a:p>
        </p:txBody>
      </p:sp>
      <p:sp>
        <p:nvSpPr>
          <p:cNvPr id="4" name="Tijdelijke aanduiding voor dianummer 3"/>
          <p:cNvSpPr>
            <a:spLocks noGrp="1"/>
          </p:cNvSpPr>
          <p:nvPr>
            <p:ph type="sldNum" sz="quarter" idx="5"/>
          </p:nvPr>
        </p:nvSpPr>
        <p:spPr/>
        <p:txBody>
          <a:bodyPr/>
          <a:lstStyle/>
          <a:p>
            <a:fld id="{C747A864-8001-4B10-9A5E-DA7BF4280DDB}" type="slidenum">
              <a:rPr lang="nl-BE" smtClean="0"/>
              <a:t>4</a:t>
            </a:fld>
            <a:endParaRPr lang="nl-BE"/>
          </a:p>
        </p:txBody>
      </p:sp>
    </p:spTree>
    <p:extLst>
      <p:ext uri="{BB962C8B-B14F-4D97-AF65-F5344CB8AC3E}">
        <p14:creationId xmlns:p14="http://schemas.microsoft.com/office/powerpoint/2010/main" val="2000021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neem je bij de hand als je aanpassingen gaat doen in het UBO-register?</a:t>
            </a:r>
          </a:p>
          <a:p>
            <a:endParaRPr lang="nl-NL" dirty="0"/>
          </a:p>
          <a:p>
            <a:r>
              <a:rPr lang="nl-NL" dirty="0"/>
              <a:t>1. De gegevens van de uiteindelijke begunstigden, zorg ook dat je de uiteindelijke begunstigden informeert dat ze worden opgenomen in het UBO-register. </a:t>
            </a:r>
          </a:p>
          <a:p>
            <a:endParaRPr lang="nl-NL" dirty="0"/>
          </a:p>
          <a:p>
            <a:r>
              <a:rPr lang="nl-NL" dirty="0"/>
              <a:t>2. Je </a:t>
            </a:r>
            <a:r>
              <a:rPr lang="nl-NL" dirty="0" err="1"/>
              <a:t>eID</a:t>
            </a:r>
            <a:r>
              <a:rPr lang="nl-NL" dirty="0"/>
              <a:t> en daarvoor heb je een </a:t>
            </a:r>
            <a:r>
              <a:rPr lang="nl-NL" dirty="0" err="1"/>
              <a:t>eID</a:t>
            </a:r>
            <a:r>
              <a:rPr lang="nl-NL" dirty="0"/>
              <a:t>-reader nodig, de recentste versie van de </a:t>
            </a:r>
            <a:r>
              <a:rPr lang="nl-NL" dirty="0" err="1"/>
              <a:t>eID</a:t>
            </a:r>
            <a:r>
              <a:rPr lang="nl-NL" dirty="0"/>
              <a:t> software die je via deze link kan downloaden en de pincode van je </a:t>
            </a:r>
            <a:r>
              <a:rPr lang="nl-NL" dirty="0" err="1"/>
              <a:t>eID</a:t>
            </a:r>
            <a:r>
              <a:rPr lang="nl-NL" dirty="0"/>
              <a:t>. Indien je beschikt over de </a:t>
            </a:r>
            <a:r>
              <a:rPr lang="nl-NL" dirty="0" err="1"/>
              <a:t>itsme</a:t>
            </a:r>
            <a:r>
              <a:rPr lang="nl-NL" dirty="0"/>
              <a:t> app kan je zonder </a:t>
            </a:r>
            <a:r>
              <a:rPr lang="nl-NL" dirty="0" err="1"/>
              <a:t>eID</a:t>
            </a:r>
            <a:r>
              <a:rPr lang="nl-NL" dirty="0"/>
              <a:t> aanmelden. </a:t>
            </a:r>
          </a:p>
          <a:p>
            <a:endParaRPr lang="nl-NL" dirty="0"/>
          </a:p>
          <a:p>
            <a:r>
              <a:rPr lang="nl-NL" dirty="0"/>
              <a:t>3. Een computer met internet verbinding. Het is aangeraden gebruik te maken van </a:t>
            </a:r>
            <a:r>
              <a:rPr lang="nl-NL" dirty="0" err="1"/>
              <a:t>firefox</a:t>
            </a:r>
            <a:r>
              <a:rPr lang="nl-NL" dirty="0"/>
              <a:t> </a:t>
            </a:r>
            <a:r>
              <a:rPr lang="nl-NL" dirty="0" err="1"/>
              <a:t>ipv</a:t>
            </a:r>
            <a:r>
              <a:rPr lang="nl-NL" dirty="0"/>
              <a:t> </a:t>
            </a:r>
            <a:r>
              <a:rPr lang="nl-NL" dirty="0" err="1"/>
              <a:t>chrome</a:t>
            </a:r>
            <a:r>
              <a:rPr lang="nl-NL" dirty="0"/>
              <a:t>. </a:t>
            </a:r>
          </a:p>
          <a:p>
            <a:endParaRPr lang="nl-NL" dirty="0"/>
          </a:p>
        </p:txBody>
      </p:sp>
      <p:sp>
        <p:nvSpPr>
          <p:cNvPr id="4" name="Tijdelijke aanduiding voor dianummer 3"/>
          <p:cNvSpPr>
            <a:spLocks noGrp="1"/>
          </p:cNvSpPr>
          <p:nvPr>
            <p:ph type="sldNum" sz="quarter" idx="5"/>
          </p:nvPr>
        </p:nvSpPr>
        <p:spPr/>
        <p:txBody>
          <a:bodyPr/>
          <a:lstStyle/>
          <a:p>
            <a:fld id="{C747A864-8001-4B10-9A5E-DA7BF4280DDB}" type="slidenum">
              <a:rPr lang="nl-BE" smtClean="0"/>
              <a:t>5</a:t>
            </a:fld>
            <a:endParaRPr lang="nl-BE"/>
          </a:p>
        </p:txBody>
      </p:sp>
    </p:spTree>
    <p:extLst>
      <p:ext uri="{BB962C8B-B14F-4D97-AF65-F5344CB8AC3E}">
        <p14:creationId xmlns:p14="http://schemas.microsoft.com/office/powerpoint/2010/main" val="3326318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bestuurders van jullie vzw zijn gepubliceerd in het staatsblad en kunnen bekeken worden in de kruispuntbank, afgekort KBO. Het UBO-register neemt de gegevens uit de KBO over, daarom is het belangrijk te controleren of de gegevens in de KBO correct zijn. Via de link kom je op de site van de KBO en kan je je vzw opzoeken en controleren of de bestuurders correct zijn. Indien dit het geval is, kan je met een gerust hart verder. Indien de gegevens niet kloppen, zal dit moeten recht gezet worden, dit doe je door formulier 1 en 2 in te dienen. Zorg zeker dat luik c , dat bedoeld is voor de KBO correct is ingevuld.</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C747A864-8001-4B10-9A5E-DA7BF4280DDB}" type="slidenum">
              <a:rPr lang="nl-BE" smtClean="0"/>
              <a:t>6</a:t>
            </a:fld>
            <a:endParaRPr lang="nl-BE"/>
          </a:p>
        </p:txBody>
      </p:sp>
    </p:spTree>
    <p:extLst>
      <p:ext uri="{BB962C8B-B14F-4D97-AF65-F5344CB8AC3E}">
        <p14:creationId xmlns:p14="http://schemas.microsoft.com/office/powerpoint/2010/main" val="1576486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krijgt toegang tot het UBO-register via het </a:t>
            </a:r>
            <a:r>
              <a:rPr lang="nl-NL" dirty="0" err="1"/>
              <a:t>MyMinfin</a:t>
            </a:r>
            <a:r>
              <a:rPr lang="nl-NL" dirty="0"/>
              <a:t>-portaal. Enkel wettelijke vertegenwoordigers kunnen aanpassingen voor jouw vzw doen. Controleer in de KBO wie de wettelijke vertegenwoordigers zijn. Er kan ook een mandaat gegeven worden door een wettelijke vertegenwoordiger. In de link vind je de handleiding over hoe je een mandaat kan geven. </a:t>
            </a:r>
            <a:endParaRPr lang="nl-BE" dirty="0"/>
          </a:p>
        </p:txBody>
      </p:sp>
      <p:sp>
        <p:nvSpPr>
          <p:cNvPr id="4" name="Tijdelijke aanduiding voor dianummer 3"/>
          <p:cNvSpPr>
            <a:spLocks noGrp="1"/>
          </p:cNvSpPr>
          <p:nvPr>
            <p:ph type="sldNum" sz="quarter" idx="5"/>
          </p:nvPr>
        </p:nvSpPr>
        <p:spPr/>
        <p:txBody>
          <a:bodyPr/>
          <a:lstStyle/>
          <a:p>
            <a:fld id="{C747A864-8001-4B10-9A5E-DA7BF4280DDB}" type="slidenum">
              <a:rPr lang="nl-BE" smtClean="0"/>
              <a:t>7</a:t>
            </a:fld>
            <a:endParaRPr lang="nl-BE"/>
          </a:p>
        </p:txBody>
      </p:sp>
    </p:spTree>
    <p:extLst>
      <p:ext uri="{BB962C8B-B14F-4D97-AF65-F5344CB8AC3E}">
        <p14:creationId xmlns:p14="http://schemas.microsoft.com/office/powerpoint/2010/main" val="2351141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Ga naar het </a:t>
            </a:r>
            <a:r>
              <a:rPr lang="nl-NL" dirty="0" err="1"/>
              <a:t>MyMinfin</a:t>
            </a:r>
            <a:r>
              <a:rPr lang="nl-NL" dirty="0"/>
              <a:t>-portaal en bij nuttige links klik je op ‘UBO-register’. </a:t>
            </a:r>
          </a:p>
          <a:p>
            <a:endParaRPr lang="nl-NL" dirty="0"/>
          </a:p>
          <a:p>
            <a:r>
              <a:rPr lang="nl-NL" dirty="0"/>
              <a:t>Als je klikt op ‘meld u aan’ </a:t>
            </a:r>
            <a:r>
              <a:rPr lang="nl-NL" dirty="0" err="1"/>
              <a:t>ipv</a:t>
            </a:r>
            <a:r>
              <a:rPr lang="nl-NL" dirty="0"/>
              <a:t> op ‘UBO-register’ zal je eenmaal aangemeld nog moeten verder klikken naar het UBO register. Dit doe je door naar het symbool met twee cirkels te gaan en dan ‘UBO-register’ te selecteren. </a:t>
            </a:r>
            <a:endParaRPr lang="nl-BE" dirty="0"/>
          </a:p>
        </p:txBody>
      </p:sp>
      <p:sp>
        <p:nvSpPr>
          <p:cNvPr id="4" name="Tijdelijke aanduiding voor dianummer 3"/>
          <p:cNvSpPr>
            <a:spLocks noGrp="1"/>
          </p:cNvSpPr>
          <p:nvPr>
            <p:ph type="sldNum" sz="quarter" idx="5"/>
          </p:nvPr>
        </p:nvSpPr>
        <p:spPr/>
        <p:txBody>
          <a:bodyPr/>
          <a:lstStyle/>
          <a:p>
            <a:fld id="{C747A864-8001-4B10-9A5E-DA7BF4280DDB}" type="slidenum">
              <a:rPr lang="nl-BE" smtClean="0"/>
              <a:t>8</a:t>
            </a:fld>
            <a:endParaRPr lang="nl-BE"/>
          </a:p>
        </p:txBody>
      </p:sp>
    </p:spTree>
    <p:extLst>
      <p:ext uri="{BB962C8B-B14F-4D97-AF65-F5344CB8AC3E}">
        <p14:creationId xmlns:p14="http://schemas.microsoft.com/office/powerpoint/2010/main" val="1072392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Log in via je </a:t>
            </a:r>
            <a:r>
              <a:rPr lang="nl-NL" dirty="0" err="1"/>
              <a:t>eID</a:t>
            </a:r>
            <a:r>
              <a:rPr lang="nl-NL" dirty="0"/>
              <a:t> of door middel van de </a:t>
            </a:r>
            <a:r>
              <a:rPr lang="nl-NL" dirty="0" err="1"/>
              <a:t>itsme</a:t>
            </a:r>
            <a:r>
              <a:rPr lang="nl-NL" dirty="0"/>
              <a:t> app</a:t>
            </a:r>
            <a:endParaRPr lang="nl-BE" dirty="0"/>
          </a:p>
          <a:p>
            <a:endParaRPr lang="nl-BE" dirty="0"/>
          </a:p>
        </p:txBody>
      </p:sp>
      <p:sp>
        <p:nvSpPr>
          <p:cNvPr id="4" name="Tijdelijke aanduiding voor dianummer 3"/>
          <p:cNvSpPr>
            <a:spLocks noGrp="1"/>
          </p:cNvSpPr>
          <p:nvPr>
            <p:ph type="sldNum" sz="quarter" idx="5"/>
          </p:nvPr>
        </p:nvSpPr>
        <p:spPr/>
        <p:txBody>
          <a:bodyPr/>
          <a:lstStyle/>
          <a:p>
            <a:fld id="{C747A864-8001-4B10-9A5E-DA7BF4280DDB}" type="slidenum">
              <a:rPr lang="nl-BE" smtClean="0"/>
              <a:t>9</a:t>
            </a:fld>
            <a:endParaRPr lang="nl-BE"/>
          </a:p>
        </p:txBody>
      </p:sp>
    </p:spTree>
    <p:extLst>
      <p:ext uri="{BB962C8B-B14F-4D97-AF65-F5344CB8AC3E}">
        <p14:creationId xmlns:p14="http://schemas.microsoft.com/office/powerpoint/2010/main" val="3229527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Zorg dat je aanmeld in naam van een onderneming </a:t>
            </a:r>
            <a:endParaRPr lang="nl-BE" dirty="0"/>
          </a:p>
          <a:p>
            <a:endParaRPr lang="nl-BE" dirty="0"/>
          </a:p>
        </p:txBody>
      </p:sp>
      <p:sp>
        <p:nvSpPr>
          <p:cNvPr id="4" name="Tijdelijke aanduiding voor dianummer 3"/>
          <p:cNvSpPr>
            <a:spLocks noGrp="1"/>
          </p:cNvSpPr>
          <p:nvPr>
            <p:ph type="sldNum" sz="quarter" idx="5"/>
          </p:nvPr>
        </p:nvSpPr>
        <p:spPr/>
        <p:txBody>
          <a:bodyPr/>
          <a:lstStyle/>
          <a:p>
            <a:fld id="{C747A864-8001-4B10-9A5E-DA7BF4280DDB}" type="slidenum">
              <a:rPr lang="nl-BE" smtClean="0"/>
              <a:t>10</a:t>
            </a:fld>
            <a:endParaRPr lang="nl-BE"/>
          </a:p>
        </p:txBody>
      </p:sp>
    </p:spTree>
    <p:extLst>
      <p:ext uri="{BB962C8B-B14F-4D97-AF65-F5344CB8AC3E}">
        <p14:creationId xmlns:p14="http://schemas.microsoft.com/office/powerpoint/2010/main" val="580048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BE"/>
          </a:p>
        </p:txBody>
      </p:sp>
      <p:sp>
        <p:nvSpPr>
          <p:cNvPr id="4" name="Tijdelijke aanduiding voor datum 3"/>
          <p:cNvSpPr>
            <a:spLocks noGrp="1"/>
          </p:cNvSpPr>
          <p:nvPr>
            <p:ph type="dt" sz="half" idx="10"/>
          </p:nvPr>
        </p:nvSpPr>
        <p:spPr/>
        <p:txBody>
          <a:bodyPr/>
          <a:lstStyle/>
          <a:p>
            <a:fld id="{FF77D892-AA98-4221-A549-8944925C3C0E}" type="datetimeFigureOut">
              <a:rPr lang="nl-BE" smtClean="0"/>
              <a:t>3/02/2021</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413DC99E-05FA-4F79-824D-EAEE0055952A}" type="slidenum">
              <a:rPr lang="nl-BE" smtClean="0"/>
              <a:t>‹nr.›</a:t>
            </a:fld>
            <a:endParaRPr lang="nl-BE"/>
          </a:p>
        </p:txBody>
      </p:sp>
    </p:spTree>
    <p:extLst>
      <p:ext uri="{BB962C8B-B14F-4D97-AF65-F5344CB8AC3E}">
        <p14:creationId xmlns:p14="http://schemas.microsoft.com/office/powerpoint/2010/main" val="2684161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FF77D892-AA98-4221-A549-8944925C3C0E}" type="datetimeFigureOut">
              <a:rPr lang="nl-BE" smtClean="0"/>
              <a:t>3/02/2021</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413DC99E-05FA-4F79-824D-EAEE0055952A}" type="slidenum">
              <a:rPr lang="nl-BE" smtClean="0"/>
              <a:t>‹nr.›</a:t>
            </a:fld>
            <a:endParaRPr lang="nl-BE"/>
          </a:p>
        </p:txBody>
      </p:sp>
    </p:spTree>
    <p:extLst>
      <p:ext uri="{BB962C8B-B14F-4D97-AF65-F5344CB8AC3E}">
        <p14:creationId xmlns:p14="http://schemas.microsoft.com/office/powerpoint/2010/main" val="4186408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FF77D892-AA98-4221-A549-8944925C3C0E}" type="datetimeFigureOut">
              <a:rPr lang="nl-BE" smtClean="0"/>
              <a:t>3/02/2021</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413DC99E-05FA-4F79-824D-EAEE0055952A}" type="slidenum">
              <a:rPr lang="nl-BE" smtClean="0"/>
              <a:t>‹nr.›</a:t>
            </a:fld>
            <a:endParaRPr lang="nl-BE"/>
          </a:p>
        </p:txBody>
      </p:sp>
    </p:spTree>
    <p:extLst>
      <p:ext uri="{BB962C8B-B14F-4D97-AF65-F5344CB8AC3E}">
        <p14:creationId xmlns:p14="http://schemas.microsoft.com/office/powerpoint/2010/main" val="288158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BE"/>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FF77D892-AA98-4221-A549-8944925C3C0E}" type="datetimeFigureOut">
              <a:rPr lang="nl-BE" smtClean="0"/>
              <a:t>3/02/2021</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413DC99E-05FA-4F79-824D-EAEE0055952A}" type="slidenum">
              <a:rPr lang="nl-BE" smtClean="0"/>
              <a:t>‹nr.›</a:t>
            </a:fld>
            <a:endParaRPr lang="nl-BE"/>
          </a:p>
        </p:txBody>
      </p:sp>
    </p:spTree>
    <p:extLst>
      <p:ext uri="{BB962C8B-B14F-4D97-AF65-F5344CB8AC3E}">
        <p14:creationId xmlns:p14="http://schemas.microsoft.com/office/powerpoint/2010/main" val="866394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FF77D892-AA98-4221-A549-8944925C3C0E}" type="datetimeFigureOut">
              <a:rPr lang="nl-BE" smtClean="0"/>
              <a:t>3/02/2021</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413DC99E-05FA-4F79-824D-EAEE0055952A}" type="slidenum">
              <a:rPr lang="nl-BE" smtClean="0"/>
              <a:t>‹nr.›</a:t>
            </a:fld>
            <a:endParaRPr lang="nl-BE"/>
          </a:p>
        </p:txBody>
      </p:sp>
    </p:spTree>
    <p:extLst>
      <p:ext uri="{BB962C8B-B14F-4D97-AF65-F5344CB8AC3E}">
        <p14:creationId xmlns:p14="http://schemas.microsoft.com/office/powerpoint/2010/main" val="4287291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fld id="{FF77D892-AA98-4221-A549-8944925C3C0E}" type="datetimeFigureOut">
              <a:rPr lang="nl-BE" smtClean="0"/>
              <a:t>3/02/2021</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413DC99E-05FA-4F79-824D-EAEE0055952A}" type="slidenum">
              <a:rPr lang="nl-BE" smtClean="0"/>
              <a:t>‹nr.›</a:t>
            </a:fld>
            <a:endParaRPr lang="nl-BE"/>
          </a:p>
        </p:txBody>
      </p:sp>
    </p:spTree>
    <p:extLst>
      <p:ext uri="{BB962C8B-B14F-4D97-AF65-F5344CB8AC3E}">
        <p14:creationId xmlns:p14="http://schemas.microsoft.com/office/powerpoint/2010/main" val="1843028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fld id="{FF77D892-AA98-4221-A549-8944925C3C0E}" type="datetimeFigureOut">
              <a:rPr lang="nl-BE" smtClean="0"/>
              <a:t>3/02/2021</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413DC99E-05FA-4F79-824D-EAEE0055952A}" type="slidenum">
              <a:rPr lang="nl-BE" smtClean="0"/>
              <a:t>‹nr.›</a:t>
            </a:fld>
            <a:endParaRPr lang="nl-BE"/>
          </a:p>
        </p:txBody>
      </p:sp>
    </p:spTree>
    <p:extLst>
      <p:ext uri="{BB962C8B-B14F-4D97-AF65-F5344CB8AC3E}">
        <p14:creationId xmlns:p14="http://schemas.microsoft.com/office/powerpoint/2010/main" val="517485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BE"/>
          </a:p>
        </p:txBody>
      </p:sp>
      <p:sp>
        <p:nvSpPr>
          <p:cNvPr id="3" name="Tijdelijke aanduiding voor datum 2"/>
          <p:cNvSpPr>
            <a:spLocks noGrp="1"/>
          </p:cNvSpPr>
          <p:nvPr>
            <p:ph type="dt" sz="half" idx="10"/>
          </p:nvPr>
        </p:nvSpPr>
        <p:spPr/>
        <p:txBody>
          <a:bodyPr/>
          <a:lstStyle/>
          <a:p>
            <a:fld id="{FF77D892-AA98-4221-A549-8944925C3C0E}" type="datetimeFigureOut">
              <a:rPr lang="nl-BE" smtClean="0"/>
              <a:t>3/02/2021</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413DC99E-05FA-4F79-824D-EAEE0055952A}" type="slidenum">
              <a:rPr lang="nl-BE" smtClean="0"/>
              <a:t>‹nr.›</a:t>
            </a:fld>
            <a:endParaRPr lang="nl-BE"/>
          </a:p>
        </p:txBody>
      </p:sp>
    </p:spTree>
    <p:extLst>
      <p:ext uri="{BB962C8B-B14F-4D97-AF65-F5344CB8AC3E}">
        <p14:creationId xmlns:p14="http://schemas.microsoft.com/office/powerpoint/2010/main" val="3570149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F77D892-AA98-4221-A549-8944925C3C0E}" type="datetimeFigureOut">
              <a:rPr lang="nl-BE" smtClean="0"/>
              <a:t>3/02/2021</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413DC99E-05FA-4F79-824D-EAEE0055952A}" type="slidenum">
              <a:rPr lang="nl-BE" smtClean="0"/>
              <a:t>‹nr.›</a:t>
            </a:fld>
            <a:endParaRPr lang="nl-BE"/>
          </a:p>
        </p:txBody>
      </p:sp>
    </p:spTree>
    <p:extLst>
      <p:ext uri="{BB962C8B-B14F-4D97-AF65-F5344CB8AC3E}">
        <p14:creationId xmlns:p14="http://schemas.microsoft.com/office/powerpoint/2010/main" val="288697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FF77D892-AA98-4221-A549-8944925C3C0E}" type="datetimeFigureOut">
              <a:rPr lang="nl-BE" smtClean="0"/>
              <a:t>3/02/2021</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413DC99E-05FA-4F79-824D-EAEE0055952A}" type="slidenum">
              <a:rPr lang="nl-BE" smtClean="0"/>
              <a:t>‹nr.›</a:t>
            </a:fld>
            <a:endParaRPr lang="nl-BE"/>
          </a:p>
        </p:txBody>
      </p:sp>
    </p:spTree>
    <p:extLst>
      <p:ext uri="{BB962C8B-B14F-4D97-AF65-F5344CB8AC3E}">
        <p14:creationId xmlns:p14="http://schemas.microsoft.com/office/powerpoint/2010/main" val="3665803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FF77D892-AA98-4221-A549-8944925C3C0E}" type="datetimeFigureOut">
              <a:rPr lang="nl-BE" smtClean="0"/>
              <a:t>3/02/2021</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413DC99E-05FA-4F79-824D-EAEE0055952A}" type="slidenum">
              <a:rPr lang="nl-BE" smtClean="0"/>
              <a:t>‹nr.›</a:t>
            </a:fld>
            <a:endParaRPr lang="nl-BE"/>
          </a:p>
        </p:txBody>
      </p:sp>
    </p:spTree>
    <p:extLst>
      <p:ext uri="{BB962C8B-B14F-4D97-AF65-F5344CB8AC3E}">
        <p14:creationId xmlns:p14="http://schemas.microsoft.com/office/powerpoint/2010/main" val="1058731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77D892-AA98-4221-A549-8944925C3C0E}" type="datetimeFigureOut">
              <a:rPr lang="nl-BE" smtClean="0"/>
              <a:t>3/02/2021</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3DC99E-05FA-4F79-824D-EAEE0055952A}" type="slidenum">
              <a:rPr lang="nl-BE" smtClean="0"/>
              <a:t>‹nr.›</a:t>
            </a:fld>
            <a:endParaRPr lang="nl-BE"/>
          </a:p>
        </p:txBody>
      </p:sp>
    </p:spTree>
    <p:extLst>
      <p:ext uri="{BB962C8B-B14F-4D97-AF65-F5344CB8AC3E}">
        <p14:creationId xmlns:p14="http://schemas.microsoft.com/office/powerpoint/2010/main" val="781410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1.png"/><Relationship Id="rId5" Type="http://schemas.openxmlformats.org/officeDocument/2006/relationships/image" Target="../media/image2.jpe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2.png"/><Relationship Id="rId5" Type="http://schemas.openxmlformats.org/officeDocument/2006/relationships/image" Target="../media/image2.jpe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3.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2.jpeg"/><Relationship Id="rId5" Type="http://schemas.openxmlformats.org/officeDocument/2006/relationships/image" Target="../media/image14.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16.pn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2.jpeg"/><Relationship Id="rId5" Type="http://schemas.openxmlformats.org/officeDocument/2006/relationships/image" Target="../media/image15.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18.png"/><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2.jpeg"/><Relationship Id="rId5" Type="http://schemas.openxmlformats.org/officeDocument/2006/relationships/image" Target="../media/image17.emf"/><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2.jpeg"/><Relationship Id="rId5" Type="http://schemas.openxmlformats.org/officeDocument/2006/relationships/image" Target="../media/image19.pn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21.png"/><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image" Target="../media/image20.emf"/><Relationship Id="rId5" Type="http://schemas.openxmlformats.org/officeDocument/2006/relationships/image" Target="../media/image2.jpeg"/><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image" Target="../media/image22.png"/><Relationship Id="rId5" Type="http://schemas.openxmlformats.org/officeDocument/2006/relationships/image" Target="../media/image2.jpe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23.png"/><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hyperlink" Target="http://www.ejustice.just.fgov.be/tsv/tsvn.htm" TargetMode="External"/><Relationship Id="rId5" Type="http://schemas.openxmlformats.org/officeDocument/2006/relationships/image" Target="../media/image2.jpe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audio" Target="../media/media1.m4a"/><Relationship Id="rId7" Type="http://schemas.openxmlformats.org/officeDocument/2006/relationships/image" Target="../media/image3.png"/><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2.jpeg"/><Relationship Id="rId5" Type="http://schemas.openxmlformats.org/officeDocument/2006/relationships/notesSlide" Target="../notesSlides/notesSlide1.xml"/><Relationship Id="rId4"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19.m4a"/><Relationship Id="rId1" Type="http://schemas.microsoft.com/office/2007/relationships/media" Target="../media/media19.m4a"/><Relationship Id="rId6" Type="http://schemas.openxmlformats.org/officeDocument/2006/relationships/image" Target="../media/image24.PNG"/><Relationship Id="rId5" Type="http://schemas.openxmlformats.org/officeDocument/2006/relationships/image" Target="../media/image2.jpeg"/><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hyperlink" Target="https://financien.belgium.be/sites/default/files/Wettelijke_Vertegenwoordiger_VZW_0.pdf" TargetMode="External"/><Relationship Id="rId2" Type="http://schemas.openxmlformats.org/officeDocument/2006/relationships/audio" Target="../media/media20.m4a"/><Relationship Id="rId1" Type="http://schemas.microsoft.com/office/2007/relationships/media" Target="../media/media20.m4a"/><Relationship Id="rId6" Type="http://schemas.openxmlformats.org/officeDocument/2006/relationships/hyperlink" Target="mailto:vraaghet@formaat.be" TargetMode="External"/><Relationship Id="rId5" Type="http://schemas.openxmlformats.org/officeDocument/2006/relationships/image" Target="../media/image2.jpeg"/><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2.jpe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Layout" Target="../slideLayouts/slideLayout7.xml"/><Relationship Id="rId7" Type="http://schemas.openxmlformats.org/officeDocument/2006/relationships/hyperlink" Target="http://www.itsme.be/" TargetMode="Externa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hyperlink" Target="https://eid.belgium.be/nl" TargetMode="External"/><Relationship Id="rId5" Type="http://schemas.openxmlformats.org/officeDocument/2006/relationships/image" Target="../media/image2.jpeg"/><Relationship Id="rId10" Type="http://schemas.openxmlformats.org/officeDocument/2006/relationships/image" Target="../media/image3.png"/><Relationship Id="rId4" Type="http://schemas.openxmlformats.org/officeDocument/2006/relationships/notesSlide" Target="../notesSlides/notesSlide4.xml"/><Relationship Id="rId9"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hyperlink" Target="http://www.ejustice.just.fgov.be/info_tsv_pub/form_n.htm" TargetMode="External"/><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hyperlink" Target="https://kbopub.economie.fgov.be/kbopub/zoeknaamfonetischform.html" TargetMode="External"/><Relationship Id="rId5" Type="http://schemas.openxmlformats.org/officeDocument/2006/relationships/image" Target="../media/image2.jpeg"/><Relationship Id="rId4" Type="http://schemas.openxmlformats.org/officeDocument/2006/relationships/notesSlide" Target="../notesSlides/notesSlide5.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hyperlink" Target="https://financien.belgium.be/sites/default/files/ProcedureMandats_NL_0.pdf" TargetMode="Externa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hyperlink" Target="https://kbopub.economie.fgov.be/kbopub/zoeknummerform.html" TargetMode="External"/><Relationship Id="rId5" Type="http://schemas.openxmlformats.org/officeDocument/2006/relationships/image" Target="../media/image2.jpe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7.xml"/><Relationship Id="rId7" Type="http://schemas.openxmlformats.org/officeDocument/2006/relationships/image" Target="../media/image8.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hyperlink" Target="https://eservices.minfin.fgov.be/myminfin-web/" TargetMode="External"/><Relationship Id="rId5" Type="http://schemas.openxmlformats.org/officeDocument/2006/relationships/image" Target="../media/image2.jpeg"/><Relationship Id="rId4" Type="http://schemas.openxmlformats.org/officeDocument/2006/relationships/notesSlide" Target="../notesSlides/notesSlide7.xm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hyperlink" Target="http://www.itsme.be/" TargetMode="Externa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jpeg"/><Relationship Id="rId5" Type="http://schemas.openxmlformats.org/officeDocument/2006/relationships/image" Target="../media/image10.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2156" y="1629156"/>
            <a:ext cx="3599688" cy="3599688"/>
          </a:xfrm>
          <a:prstGeom prst="rect">
            <a:avLst/>
          </a:prstGeom>
        </p:spPr>
      </p:pic>
      <p:sp>
        <p:nvSpPr>
          <p:cNvPr id="6" name="Tekstvak 5"/>
          <p:cNvSpPr txBox="1"/>
          <p:nvPr/>
        </p:nvSpPr>
        <p:spPr>
          <a:xfrm>
            <a:off x="0" y="5301208"/>
            <a:ext cx="9144000" cy="830997"/>
          </a:xfrm>
          <a:prstGeom prst="rect">
            <a:avLst/>
          </a:prstGeom>
          <a:noFill/>
        </p:spPr>
        <p:txBody>
          <a:bodyPr wrap="square" rtlCol="0">
            <a:spAutoFit/>
          </a:bodyPr>
          <a:lstStyle/>
          <a:p>
            <a:pPr algn="ctr"/>
            <a:r>
              <a:rPr lang="nl-BE" sz="4800" b="1" dirty="0"/>
              <a:t>Registratie UBO-register</a:t>
            </a:r>
          </a:p>
        </p:txBody>
      </p:sp>
    </p:spTree>
    <p:extLst>
      <p:ext uri="{BB962C8B-B14F-4D97-AF65-F5344CB8AC3E}">
        <p14:creationId xmlns:p14="http://schemas.microsoft.com/office/powerpoint/2010/main" val="650055071"/>
      </p:ext>
    </p:extLst>
  </p:cSld>
  <p:clrMapOvr>
    <a:masterClrMapping/>
  </p:clrMapOvr>
  <mc:AlternateContent xmlns:mc="http://schemas.openxmlformats.org/markup-compatibility/2006" xmlns:p14="http://schemas.microsoft.com/office/powerpoint/2010/main">
    <mc:Choice Requires="p14">
      <p:transition spd="slow" p14:dur="2000" advTm="1852"/>
    </mc:Choice>
    <mc:Fallback xmlns="">
      <p:transition spd="slow" advTm="185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6660232" y="6453336"/>
            <a:ext cx="2376264" cy="307777"/>
          </a:xfrm>
          <a:prstGeom prst="rect">
            <a:avLst/>
          </a:prstGeom>
          <a:noFill/>
        </p:spPr>
        <p:txBody>
          <a:bodyPr wrap="square" rtlCol="0">
            <a:spAutoFit/>
          </a:bodyPr>
          <a:lstStyle/>
          <a:p>
            <a:pPr algn="r"/>
            <a:r>
              <a:rPr lang="nl-BE" sz="1400" dirty="0">
                <a:solidFill>
                  <a:srgbClr val="DC002E"/>
                </a:solidFill>
              </a:rPr>
              <a:t>www.formaat.be</a:t>
            </a:r>
          </a:p>
        </p:txBody>
      </p:sp>
      <p:sp>
        <p:nvSpPr>
          <p:cNvPr id="4" name="Tekstvak 3"/>
          <p:cNvSpPr txBox="1"/>
          <p:nvPr/>
        </p:nvSpPr>
        <p:spPr>
          <a:xfrm>
            <a:off x="1043608" y="98629"/>
            <a:ext cx="8100392" cy="954107"/>
          </a:xfrm>
          <a:prstGeom prst="rect">
            <a:avLst/>
          </a:prstGeom>
          <a:noFill/>
        </p:spPr>
        <p:txBody>
          <a:bodyPr wrap="square" rtlCol="0">
            <a:spAutoFit/>
          </a:bodyPr>
          <a:lstStyle/>
          <a:p>
            <a:r>
              <a:rPr lang="nl-NL" sz="3200" b="1" dirty="0"/>
              <a:t>U</a:t>
            </a:r>
            <a:r>
              <a:rPr lang="nl-BE" sz="3200" b="1" dirty="0"/>
              <a:t>BO-register</a:t>
            </a:r>
          </a:p>
          <a:p>
            <a:r>
              <a:rPr lang="nl-NL" sz="2400" b="1" dirty="0"/>
              <a:t>M</a:t>
            </a:r>
            <a:r>
              <a:rPr lang="nl-BE" sz="2400" b="1" dirty="0" err="1"/>
              <a:t>yMinfin</a:t>
            </a:r>
            <a:endParaRPr lang="nl-BE" sz="2400" b="1" dirty="0"/>
          </a:p>
        </p:txBody>
      </p:sp>
      <p:pic>
        <p:nvPicPr>
          <p:cNvPr id="5" name="Afbeelding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134632"/>
            <a:ext cx="882099" cy="882099"/>
          </a:xfrm>
          <a:prstGeom prst="rect">
            <a:avLst/>
          </a:prstGeom>
        </p:spPr>
      </p:pic>
      <p:pic>
        <p:nvPicPr>
          <p:cNvPr id="15" name="Afbeelding 14">
            <a:extLst>
              <a:ext uri="{FF2B5EF4-FFF2-40B4-BE49-F238E27FC236}">
                <a16:creationId xmlns:a16="http://schemas.microsoft.com/office/drawing/2014/main" id="{AF043B45-3FBE-4B74-95CD-2F57CCC443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3966" y="2780928"/>
            <a:ext cx="4736266" cy="2360662"/>
          </a:xfrm>
          <a:prstGeom prst="rect">
            <a:avLst/>
          </a:prstGeom>
        </p:spPr>
      </p:pic>
      <p:sp>
        <p:nvSpPr>
          <p:cNvPr id="16" name="Tekstvak 15">
            <a:extLst>
              <a:ext uri="{FF2B5EF4-FFF2-40B4-BE49-F238E27FC236}">
                <a16:creationId xmlns:a16="http://schemas.microsoft.com/office/drawing/2014/main" id="{8D86E590-D309-4FE0-A1BF-EC5051C10C0A}"/>
              </a:ext>
            </a:extLst>
          </p:cNvPr>
          <p:cNvSpPr txBox="1"/>
          <p:nvPr/>
        </p:nvSpPr>
        <p:spPr>
          <a:xfrm>
            <a:off x="1475656" y="1902817"/>
            <a:ext cx="6524543" cy="461665"/>
          </a:xfrm>
          <a:prstGeom prst="rect">
            <a:avLst/>
          </a:prstGeom>
          <a:noFill/>
        </p:spPr>
        <p:txBody>
          <a:bodyPr wrap="none" rtlCol="0">
            <a:spAutoFit/>
          </a:bodyPr>
          <a:lstStyle/>
          <a:p>
            <a:r>
              <a:rPr lang="nl-NL" sz="2400" b="1" dirty="0"/>
              <a:t>Aanmelden ‘in naam van een onderneming’</a:t>
            </a:r>
            <a:endParaRPr lang="nl-BE" sz="2400" b="1" dirty="0"/>
          </a:p>
        </p:txBody>
      </p:sp>
      <p:pic>
        <p:nvPicPr>
          <p:cNvPr id="2" name="slide 9">
            <a:hlinkClick r:id="" action="ppaction://media"/>
            <a:extLst>
              <a:ext uri="{FF2B5EF4-FFF2-40B4-BE49-F238E27FC236}">
                <a16:creationId xmlns:a16="http://schemas.microsoft.com/office/drawing/2014/main" id="{DD9677B4-7EBD-4738-A920-D9C325C2D70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707905" y="5068492"/>
            <a:ext cx="864096" cy="864096"/>
          </a:xfrm>
          <a:prstGeom prst="rect">
            <a:avLst/>
          </a:prstGeom>
        </p:spPr>
      </p:pic>
    </p:spTree>
    <p:extLst>
      <p:ext uri="{BB962C8B-B14F-4D97-AF65-F5344CB8AC3E}">
        <p14:creationId xmlns:p14="http://schemas.microsoft.com/office/powerpoint/2010/main" val="1769013361"/>
      </p:ext>
    </p:extLst>
  </p:cSld>
  <p:clrMapOvr>
    <a:masterClrMapping/>
  </p:clrMapOvr>
  <mc:AlternateContent xmlns:mc="http://schemas.openxmlformats.org/markup-compatibility/2006" xmlns:p14="http://schemas.microsoft.com/office/powerpoint/2010/main">
    <mc:Choice Requires="p14">
      <p:transition spd="slow" p14:dur="2000" advTm="4852"/>
    </mc:Choice>
    <mc:Fallback xmlns="">
      <p:transition spd="slow" advTm="48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62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12" objId="2"/>
        <p14:stopEvt time="4852" objId="2"/>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6660232" y="6453336"/>
            <a:ext cx="2376264" cy="307777"/>
          </a:xfrm>
          <a:prstGeom prst="rect">
            <a:avLst/>
          </a:prstGeom>
          <a:noFill/>
        </p:spPr>
        <p:txBody>
          <a:bodyPr wrap="square" rtlCol="0">
            <a:spAutoFit/>
          </a:bodyPr>
          <a:lstStyle/>
          <a:p>
            <a:pPr algn="r"/>
            <a:r>
              <a:rPr lang="nl-BE" sz="1400" dirty="0">
                <a:solidFill>
                  <a:srgbClr val="DC002E"/>
                </a:solidFill>
              </a:rPr>
              <a:t>www.formaat.be</a:t>
            </a:r>
          </a:p>
        </p:txBody>
      </p:sp>
      <p:sp>
        <p:nvSpPr>
          <p:cNvPr id="4" name="Tekstvak 3"/>
          <p:cNvSpPr txBox="1"/>
          <p:nvPr/>
        </p:nvSpPr>
        <p:spPr>
          <a:xfrm>
            <a:off x="1043608" y="98629"/>
            <a:ext cx="8100392" cy="954107"/>
          </a:xfrm>
          <a:prstGeom prst="rect">
            <a:avLst/>
          </a:prstGeom>
          <a:noFill/>
        </p:spPr>
        <p:txBody>
          <a:bodyPr wrap="square" rtlCol="0">
            <a:spAutoFit/>
          </a:bodyPr>
          <a:lstStyle/>
          <a:p>
            <a:r>
              <a:rPr lang="nl-NL" sz="3200" b="1" dirty="0"/>
              <a:t>U</a:t>
            </a:r>
            <a:r>
              <a:rPr lang="nl-BE" sz="3200" b="1" dirty="0"/>
              <a:t>BO-register</a:t>
            </a:r>
          </a:p>
          <a:p>
            <a:r>
              <a:rPr lang="nl-NL" sz="2400" b="1" dirty="0"/>
              <a:t>M</a:t>
            </a:r>
            <a:r>
              <a:rPr lang="nl-BE" sz="2400" b="1" dirty="0" err="1"/>
              <a:t>yMinfin</a:t>
            </a:r>
            <a:endParaRPr lang="nl-BE" sz="2400" b="1" dirty="0"/>
          </a:p>
        </p:txBody>
      </p:sp>
      <p:pic>
        <p:nvPicPr>
          <p:cNvPr id="5" name="Afbeelding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134632"/>
            <a:ext cx="882099" cy="882099"/>
          </a:xfrm>
          <a:prstGeom prst="rect">
            <a:avLst/>
          </a:prstGeom>
        </p:spPr>
      </p:pic>
      <p:pic>
        <p:nvPicPr>
          <p:cNvPr id="6" name="Afbeelding 5">
            <a:extLst>
              <a:ext uri="{FF2B5EF4-FFF2-40B4-BE49-F238E27FC236}">
                <a16:creationId xmlns:a16="http://schemas.microsoft.com/office/drawing/2014/main" id="{1C1EC315-D5AE-4167-A8FC-8082B830F5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3772" y="2045784"/>
            <a:ext cx="8676456" cy="3706907"/>
          </a:xfrm>
          <a:prstGeom prst="rect">
            <a:avLst/>
          </a:prstGeom>
        </p:spPr>
      </p:pic>
      <p:sp>
        <p:nvSpPr>
          <p:cNvPr id="9" name="Ovaal 8">
            <a:extLst>
              <a:ext uri="{FF2B5EF4-FFF2-40B4-BE49-F238E27FC236}">
                <a16:creationId xmlns:a16="http://schemas.microsoft.com/office/drawing/2014/main" id="{014997BC-5FD7-49E5-A03B-12616A948B1B}"/>
              </a:ext>
            </a:extLst>
          </p:cNvPr>
          <p:cNvSpPr/>
          <p:nvPr/>
        </p:nvSpPr>
        <p:spPr>
          <a:xfrm>
            <a:off x="395536" y="3140968"/>
            <a:ext cx="2610036" cy="2088232"/>
          </a:xfrm>
          <a:prstGeom prst="ellipse">
            <a:avLst/>
          </a:prstGeom>
          <a:noFill/>
          <a:ln w="76200">
            <a:solidFill>
              <a:srgbClr val="FF0000"/>
            </a:solidFill>
          </a:ln>
        </p:spPr>
        <p:style>
          <a:lnRef idx="0">
            <a:scrgbClr r="0" g="0" b="0"/>
          </a:lnRef>
          <a:fillRef idx="0">
            <a:scrgbClr r="0" g="0" b="0"/>
          </a:fillRef>
          <a:effectRef idx="0">
            <a:scrgbClr r="0" g="0" b="0"/>
          </a:effectRef>
          <a:fontRef idx="minor">
            <a:schemeClr val="accent1"/>
          </a:fontRef>
        </p:style>
        <p:txBody>
          <a:bodyPr rtlCol="0" anchor="ctr"/>
          <a:lstStyle/>
          <a:p>
            <a:pPr algn="ctr"/>
            <a:endParaRPr lang="nl-BE" dirty="0">
              <a:ln w="76200">
                <a:solidFill>
                  <a:schemeClr val="tx1"/>
                </a:solidFill>
              </a:ln>
            </a:endParaRPr>
          </a:p>
        </p:txBody>
      </p:sp>
      <p:pic>
        <p:nvPicPr>
          <p:cNvPr id="2" name="Slide 10">
            <a:hlinkClick r:id="" action="ppaction://media"/>
            <a:extLst>
              <a:ext uri="{FF2B5EF4-FFF2-40B4-BE49-F238E27FC236}">
                <a16:creationId xmlns:a16="http://schemas.microsoft.com/office/drawing/2014/main" id="{0A9BB49B-6688-4428-8121-2D3704555DA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580112" y="529368"/>
            <a:ext cx="847403" cy="847403"/>
          </a:xfrm>
          <a:prstGeom prst="rect">
            <a:avLst/>
          </a:prstGeom>
        </p:spPr>
      </p:pic>
    </p:spTree>
    <p:extLst>
      <p:ext uri="{BB962C8B-B14F-4D97-AF65-F5344CB8AC3E}">
        <p14:creationId xmlns:p14="http://schemas.microsoft.com/office/powerpoint/2010/main" val="109584005"/>
      </p:ext>
    </p:extLst>
  </p:cSld>
  <p:clrMapOvr>
    <a:masterClrMapping/>
  </p:clrMapOvr>
  <mc:AlternateContent xmlns:mc="http://schemas.openxmlformats.org/markup-compatibility/2006" xmlns:p14="http://schemas.microsoft.com/office/powerpoint/2010/main">
    <mc:Choice Requires="p14">
      <p:transition spd="slow" p14:dur="2000" advTm="6787"/>
    </mc:Choice>
    <mc:Fallback xmlns="">
      <p:transition spd="slow" advTm="67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2970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2"/>
                </p:tgtEl>
              </p:cMediaNode>
            </p:audio>
          </p:childTnLst>
        </p:cTn>
      </p:par>
    </p:tnLst>
    <p:bldLst>
      <p:bldP spid="9" grpId="0" animBg="1"/>
    </p:bldLst>
  </p:timing>
  <p:extLst>
    <p:ext uri="{E180D4A7-C9FB-4DFB-919C-405C955672EB}">
      <p14:showEvtLst xmlns:p14="http://schemas.microsoft.com/office/powerpoint/2010/main">
        <p14:playEvt time="12" objId="2"/>
        <p14:stopEvt time="6787" objId="2"/>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6660232" y="6453336"/>
            <a:ext cx="2376264" cy="307777"/>
          </a:xfrm>
          <a:prstGeom prst="rect">
            <a:avLst/>
          </a:prstGeom>
          <a:noFill/>
        </p:spPr>
        <p:txBody>
          <a:bodyPr wrap="square" rtlCol="0">
            <a:spAutoFit/>
          </a:bodyPr>
          <a:lstStyle/>
          <a:p>
            <a:pPr algn="r"/>
            <a:r>
              <a:rPr lang="nl-BE" sz="1400" dirty="0">
                <a:solidFill>
                  <a:srgbClr val="DC002E"/>
                </a:solidFill>
              </a:rPr>
              <a:t>www.formaat.be</a:t>
            </a:r>
          </a:p>
        </p:txBody>
      </p:sp>
      <p:sp>
        <p:nvSpPr>
          <p:cNvPr id="4" name="Tekstvak 3"/>
          <p:cNvSpPr txBox="1"/>
          <p:nvPr/>
        </p:nvSpPr>
        <p:spPr>
          <a:xfrm>
            <a:off x="1043608" y="98629"/>
            <a:ext cx="8100392" cy="954107"/>
          </a:xfrm>
          <a:prstGeom prst="rect">
            <a:avLst/>
          </a:prstGeom>
          <a:noFill/>
        </p:spPr>
        <p:txBody>
          <a:bodyPr wrap="square" rtlCol="0">
            <a:spAutoFit/>
          </a:bodyPr>
          <a:lstStyle/>
          <a:p>
            <a:r>
              <a:rPr lang="nl-NL" sz="3200" b="1" dirty="0"/>
              <a:t>U</a:t>
            </a:r>
            <a:r>
              <a:rPr lang="nl-BE" sz="3200" b="1" dirty="0"/>
              <a:t>BO-register</a:t>
            </a:r>
          </a:p>
          <a:p>
            <a:r>
              <a:rPr lang="nl-NL" sz="2400" b="1" dirty="0"/>
              <a:t>M</a:t>
            </a:r>
            <a:r>
              <a:rPr lang="nl-BE" sz="2400" b="1" dirty="0" err="1"/>
              <a:t>yMinfin</a:t>
            </a:r>
            <a:endParaRPr lang="nl-BE" sz="2400" b="1" dirty="0"/>
          </a:p>
        </p:txBody>
      </p:sp>
      <p:pic>
        <p:nvPicPr>
          <p:cNvPr id="5" name="Afbeelding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134632"/>
            <a:ext cx="882099" cy="882099"/>
          </a:xfrm>
          <a:prstGeom prst="rect">
            <a:avLst/>
          </a:prstGeom>
        </p:spPr>
      </p:pic>
      <p:sp>
        <p:nvSpPr>
          <p:cNvPr id="10" name="Pijl: rechts 9">
            <a:extLst>
              <a:ext uri="{FF2B5EF4-FFF2-40B4-BE49-F238E27FC236}">
                <a16:creationId xmlns:a16="http://schemas.microsoft.com/office/drawing/2014/main" id="{665A16B7-3506-4D9B-92E9-5D614D624944}"/>
              </a:ext>
            </a:extLst>
          </p:cNvPr>
          <p:cNvSpPr/>
          <p:nvPr/>
        </p:nvSpPr>
        <p:spPr>
          <a:xfrm>
            <a:off x="399021" y="5445224"/>
            <a:ext cx="1561452" cy="412624"/>
          </a:xfrm>
          <a:prstGeom prst="rightArrow">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Tekstvak 10">
            <a:extLst>
              <a:ext uri="{FF2B5EF4-FFF2-40B4-BE49-F238E27FC236}">
                <a16:creationId xmlns:a16="http://schemas.microsoft.com/office/drawing/2014/main" id="{83BFB908-1C8A-42C2-B1BC-659B9EDCC659}"/>
              </a:ext>
            </a:extLst>
          </p:cNvPr>
          <p:cNvSpPr txBox="1"/>
          <p:nvPr/>
        </p:nvSpPr>
        <p:spPr>
          <a:xfrm>
            <a:off x="548553" y="1358647"/>
            <a:ext cx="7479831" cy="646331"/>
          </a:xfrm>
          <a:prstGeom prst="rect">
            <a:avLst/>
          </a:prstGeom>
          <a:noFill/>
        </p:spPr>
        <p:txBody>
          <a:bodyPr wrap="square" rtlCol="0">
            <a:spAutoFit/>
          </a:bodyPr>
          <a:lstStyle/>
          <a:p>
            <a:pPr marL="285750" indent="-285750">
              <a:buFont typeface="Symbol" panose="05050102010706020507" pitchFamily="18" charset="2"/>
              <a:buChar char="Þ"/>
            </a:pPr>
            <a:r>
              <a:rPr lang="nl-BE" dirty="0"/>
              <a:t>Klik op het ondernemingsnummer van jouw vzw</a:t>
            </a:r>
          </a:p>
          <a:p>
            <a:endParaRPr lang="nl-NL" dirty="0"/>
          </a:p>
        </p:txBody>
      </p:sp>
      <p:pic>
        <p:nvPicPr>
          <p:cNvPr id="2" name="slide 11">
            <a:hlinkClick r:id="" action="ppaction://media"/>
            <a:extLst>
              <a:ext uri="{FF2B5EF4-FFF2-40B4-BE49-F238E27FC236}">
                <a16:creationId xmlns:a16="http://schemas.microsoft.com/office/drawing/2014/main" id="{90CDFDB6-5F02-4D91-92D1-33A924EC881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99926" y="2650238"/>
            <a:ext cx="963762" cy="963762"/>
          </a:xfrm>
          <a:prstGeom prst="rect">
            <a:avLst/>
          </a:prstGeom>
        </p:spPr>
      </p:pic>
      <p:pic>
        <p:nvPicPr>
          <p:cNvPr id="6" name="Afbeelding 5">
            <a:extLst>
              <a:ext uri="{FF2B5EF4-FFF2-40B4-BE49-F238E27FC236}">
                <a16:creationId xmlns:a16="http://schemas.microsoft.com/office/drawing/2014/main" id="{B7B50856-C23A-4D7C-A0DC-ACFA181F6515}"/>
              </a:ext>
            </a:extLst>
          </p:cNvPr>
          <p:cNvPicPr>
            <a:picLocks noChangeAspect="1"/>
          </p:cNvPicPr>
          <p:nvPr/>
        </p:nvPicPr>
        <p:blipFill>
          <a:blip r:embed="rId7"/>
          <a:stretch>
            <a:fillRect/>
          </a:stretch>
        </p:blipFill>
        <p:spPr>
          <a:xfrm>
            <a:off x="2121314" y="1772816"/>
            <a:ext cx="6627150" cy="4662002"/>
          </a:xfrm>
          <a:prstGeom prst="rect">
            <a:avLst/>
          </a:prstGeom>
        </p:spPr>
      </p:pic>
    </p:spTree>
    <p:extLst>
      <p:ext uri="{BB962C8B-B14F-4D97-AF65-F5344CB8AC3E}">
        <p14:creationId xmlns:p14="http://schemas.microsoft.com/office/powerpoint/2010/main" val="3872846444"/>
      </p:ext>
    </p:extLst>
  </p:cSld>
  <p:clrMapOvr>
    <a:masterClrMapping/>
  </p:clrMapOvr>
  <mc:AlternateContent xmlns:mc="http://schemas.openxmlformats.org/markup-compatibility/2006" xmlns:p14="http://schemas.microsoft.com/office/powerpoint/2010/main">
    <mc:Choice Requires="p14">
      <p:transition spd="slow" p14:dur="2000" advTm="9517"/>
    </mc:Choice>
    <mc:Fallback xmlns="">
      <p:transition spd="slow" advTm="95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7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14" objId="2"/>
        <p14:stopEvt time="9517" objId="2"/>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0DBAF466-02B3-487D-8D7D-32F5D6E36BFD}"/>
              </a:ext>
            </a:extLst>
          </p:cNvPr>
          <p:cNvPicPr>
            <a:picLocks noChangeAspect="1"/>
          </p:cNvPicPr>
          <p:nvPr/>
        </p:nvPicPr>
        <p:blipFill>
          <a:blip r:embed="rId5"/>
          <a:stretch>
            <a:fillRect/>
          </a:stretch>
        </p:blipFill>
        <p:spPr>
          <a:xfrm>
            <a:off x="2315335" y="2537516"/>
            <a:ext cx="6084168" cy="4011116"/>
          </a:xfrm>
          <a:prstGeom prst="rect">
            <a:avLst/>
          </a:prstGeom>
        </p:spPr>
      </p:pic>
      <p:sp>
        <p:nvSpPr>
          <p:cNvPr id="3" name="Tekstvak 2"/>
          <p:cNvSpPr txBox="1"/>
          <p:nvPr/>
        </p:nvSpPr>
        <p:spPr>
          <a:xfrm>
            <a:off x="6660232" y="6453336"/>
            <a:ext cx="2376264" cy="307777"/>
          </a:xfrm>
          <a:prstGeom prst="rect">
            <a:avLst/>
          </a:prstGeom>
          <a:noFill/>
        </p:spPr>
        <p:txBody>
          <a:bodyPr wrap="square" rtlCol="0">
            <a:spAutoFit/>
          </a:bodyPr>
          <a:lstStyle/>
          <a:p>
            <a:pPr algn="r"/>
            <a:r>
              <a:rPr lang="nl-BE" sz="1400" dirty="0">
                <a:solidFill>
                  <a:srgbClr val="DC002E"/>
                </a:solidFill>
              </a:rPr>
              <a:t>www.formaat.be</a:t>
            </a:r>
          </a:p>
        </p:txBody>
      </p:sp>
      <p:sp>
        <p:nvSpPr>
          <p:cNvPr id="4" name="Tekstvak 3"/>
          <p:cNvSpPr txBox="1"/>
          <p:nvPr/>
        </p:nvSpPr>
        <p:spPr>
          <a:xfrm>
            <a:off x="1043608" y="98629"/>
            <a:ext cx="8100392" cy="954107"/>
          </a:xfrm>
          <a:prstGeom prst="rect">
            <a:avLst/>
          </a:prstGeom>
          <a:noFill/>
        </p:spPr>
        <p:txBody>
          <a:bodyPr wrap="square" rtlCol="0">
            <a:spAutoFit/>
          </a:bodyPr>
          <a:lstStyle/>
          <a:p>
            <a:r>
              <a:rPr lang="nl-NL" sz="3200" b="1" dirty="0"/>
              <a:t>U</a:t>
            </a:r>
            <a:r>
              <a:rPr lang="nl-BE" sz="3200" b="1" dirty="0"/>
              <a:t>BO-register</a:t>
            </a:r>
          </a:p>
          <a:p>
            <a:r>
              <a:rPr lang="nl-NL" sz="2400" b="1" dirty="0"/>
              <a:t>M</a:t>
            </a:r>
            <a:r>
              <a:rPr lang="nl-BE" sz="2400" b="1" dirty="0" err="1"/>
              <a:t>yMinfin</a:t>
            </a:r>
            <a:endParaRPr lang="nl-BE" sz="2400" b="1" dirty="0"/>
          </a:p>
        </p:txBody>
      </p:sp>
      <p:pic>
        <p:nvPicPr>
          <p:cNvPr id="5" name="Afbeelding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04" y="134632"/>
            <a:ext cx="882099" cy="882099"/>
          </a:xfrm>
          <a:prstGeom prst="rect">
            <a:avLst/>
          </a:prstGeom>
        </p:spPr>
      </p:pic>
      <p:sp>
        <p:nvSpPr>
          <p:cNvPr id="14" name="Ovaal 13">
            <a:extLst>
              <a:ext uri="{FF2B5EF4-FFF2-40B4-BE49-F238E27FC236}">
                <a16:creationId xmlns:a16="http://schemas.microsoft.com/office/drawing/2014/main" id="{6AEEAD69-6E35-404C-9C1C-5FF16207A6B3}"/>
              </a:ext>
            </a:extLst>
          </p:cNvPr>
          <p:cNvSpPr/>
          <p:nvPr/>
        </p:nvSpPr>
        <p:spPr>
          <a:xfrm>
            <a:off x="7619008" y="3743867"/>
            <a:ext cx="748543" cy="462163"/>
          </a:xfrm>
          <a:prstGeom prst="ellipse">
            <a:avLst/>
          </a:prstGeom>
          <a:noFill/>
          <a:ln w="76200">
            <a:solidFill>
              <a:srgbClr val="FF0000"/>
            </a:solidFill>
          </a:ln>
        </p:spPr>
        <p:style>
          <a:lnRef idx="0">
            <a:scrgbClr r="0" g="0" b="0"/>
          </a:lnRef>
          <a:fillRef idx="0">
            <a:scrgbClr r="0" g="0" b="0"/>
          </a:fillRef>
          <a:effectRef idx="0">
            <a:scrgbClr r="0" g="0" b="0"/>
          </a:effectRef>
          <a:fontRef idx="minor">
            <a:schemeClr val="accent1"/>
          </a:fontRef>
        </p:style>
        <p:txBody>
          <a:bodyPr rtlCol="0" anchor="ctr"/>
          <a:lstStyle/>
          <a:p>
            <a:pPr algn="ctr"/>
            <a:endParaRPr lang="nl-BE" dirty="0">
              <a:ln w="76200">
                <a:solidFill>
                  <a:schemeClr val="tx1"/>
                </a:solidFill>
              </a:ln>
            </a:endParaRPr>
          </a:p>
        </p:txBody>
      </p:sp>
      <p:sp>
        <p:nvSpPr>
          <p:cNvPr id="8" name="Tekstvak 7">
            <a:extLst>
              <a:ext uri="{FF2B5EF4-FFF2-40B4-BE49-F238E27FC236}">
                <a16:creationId xmlns:a16="http://schemas.microsoft.com/office/drawing/2014/main" id="{AE620965-C4B8-4035-A3CF-CDF0BC129CEF}"/>
              </a:ext>
            </a:extLst>
          </p:cNvPr>
          <p:cNvSpPr txBox="1"/>
          <p:nvPr/>
        </p:nvSpPr>
        <p:spPr>
          <a:xfrm>
            <a:off x="1259632" y="1220559"/>
            <a:ext cx="8039380" cy="1200329"/>
          </a:xfrm>
          <a:prstGeom prst="rect">
            <a:avLst/>
          </a:prstGeom>
          <a:noFill/>
        </p:spPr>
        <p:txBody>
          <a:bodyPr wrap="none" rtlCol="0">
            <a:spAutoFit/>
          </a:bodyPr>
          <a:lstStyle/>
          <a:p>
            <a:pPr marL="285750" indent="-285750">
              <a:buFont typeface="Wingdings" panose="05000000000000000000" pitchFamily="2" charset="2"/>
              <a:buChar char="Ø"/>
            </a:pPr>
            <a:r>
              <a:rPr lang="nl-NL" dirty="0"/>
              <a:t>Wijzigen</a:t>
            </a:r>
          </a:p>
          <a:p>
            <a:pPr marL="742950" lvl="1" indent="-285750">
              <a:buFont typeface="Wingdings" panose="05000000000000000000" pitchFamily="2" charset="2"/>
              <a:buChar char="Ø"/>
            </a:pPr>
            <a:r>
              <a:rPr lang="nl-NL" dirty="0"/>
              <a:t>Informatie over de uiteindelijke begunstigden en de </a:t>
            </a:r>
            <a:r>
              <a:rPr lang="nl-NL" dirty="0" err="1"/>
              <a:t>controlestrucuur</a:t>
            </a:r>
            <a:endParaRPr lang="nl-NL" dirty="0"/>
          </a:p>
          <a:p>
            <a:pPr marL="1200150" lvl="2" indent="-285750">
              <a:buFont typeface="Wingdings" panose="05000000000000000000" pitchFamily="2" charset="2"/>
              <a:buChar char="Ø"/>
            </a:pPr>
            <a:r>
              <a:rPr lang="nl-NL" dirty="0"/>
              <a:t>Controlestructuur</a:t>
            </a:r>
          </a:p>
          <a:p>
            <a:pPr marL="1657350" lvl="3" indent="-285750">
              <a:buFont typeface="Wingdings" panose="05000000000000000000" pitchFamily="2" charset="2"/>
              <a:buChar char="Ø"/>
            </a:pPr>
            <a:r>
              <a:rPr lang="nl-NL" dirty="0"/>
              <a:t>Controle door een uiteindelijke begunstigde toevoegen </a:t>
            </a:r>
            <a:endParaRPr lang="nl-BE" dirty="0"/>
          </a:p>
        </p:txBody>
      </p:sp>
      <p:pic>
        <p:nvPicPr>
          <p:cNvPr id="2" name="Slide 12">
            <a:hlinkClick r:id="" action="ppaction://media"/>
            <a:extLst>
              <a:ext uri="{FF2B5EF4-FFF2-40B4-BE49-F238E27FC236}">
                <a16:creationId xmlns:a16="http://schemas.microsoft.com/office/drawing/2014/main" id="{3CC48EEC-4919-47ED-A8BC-4160C2C29EE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228184" y="387710"/>
            <a:ext cx="1076127" cy="1076127"/>
          </a:xfrm>
          <a:prstGeom prst="rect">
            <a:avLst/>
          </a:prstGeom>
        </p:spPr>
      </p:pic>
      <p:pic>
        <p:nvPicPr>
          <p:cNvPr id="7" name="Afbeelding 6">
            <a:extLst>
              <a:ext uri="{FF2B5EF4-FFF2-40B4-BE49-F238E27FC236}">
                <a16:creationId xmlns:a16="http://schemas.microsoft.com/office/drawing/2014/main" id="{C6880D1B-D04B-4E5E-8328-2E87C10A5D9F}"/>
              </a:ext>
            </a:extLst>
          </p:cNvPr>
          <p:cNvPicPr>
            <a:picLocks noChangeAspect="1"/>
          </p:cNvPicPr>
          <p:nvPr/>
        </p:nvPicPr>
        <p:blipFill>
          <a:blip r:embed="rId8"/>
          <a:stretch>
            <a:fillRect/>
          </a:stretch>
        </p:blipFill>
        <p:spPr>
          <a:xfrm>
            <a:off x="7619008" y="5870648"/>
            <a:ext cx="829128" cy="615749"/>
          </a:xfrm>
          <a:prstGeom prst="rect">
            <a:avLst/>
          </a:prstGeom>
        </p:spPr>
      </p:pic>
    </p:spTree>
    <p:extLst>
      <p:ext uri="{BB962C8B-B14F-4D97-AF65-F5344CB8AC3E}">
        <p14:creationId xmlns:p14="http://schemas.microsoft.com/office/powerpoint/2010/main" val="2844903513"/>
      </p:ext>
    </p:extLst>
  </p:cSld>
  <p:clrMapOvr>
    <a:masterClrMapping/>
  </p:clrMapOvr>
  <mc:AlternateContent xmlns:mc="http://schemas.openxmlformats.org/markup-compatibility/2006" xmlns:p14="http://schemas.microsoft.com/office/powerpoint/2010/main">
    <mc:Choice Requires="p14">
      <p:transition spd="slow" p14:dur="2000" advTm="3341"/>
    </mc:Choice>
    <mc:Fallback xmlns="">
      <p:transition spd="slow" advTm="33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281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2"/>
                </p:tgtEl>
              </p:cMediaNode>
            </p:audio>
          </p:childTnLst>
        </p:cTn>
      </p:par>
    </p:tnLst>
    <p:bldLst>
      <p:bldP spid="14" grpId="0" animBg="1"/>
    </p:bldLst>
  </p:timing>
  <p:extLst>
    <p:ext uri="{E180D4A7-C9FB-4DFB-919C-405C955672EB}">
      <p14:showEvtLst xmlns:p14="http://schemas.microsoft.com/office/powerpoint/2010/main">
        <p14:playEvt time="14" objId="2"/>
        <p14:stopEvt time="3341" objId="2"/>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D7B59958-9F5E-483A-9721-09C453DD5679}"/>
              </a:ext>
            </a:extLst>
          </p:cNvPr>
          <p:cNvPicPr>
            <a:picLocks noChangeAspect="1"/>
          </p:cNvPicPr>
          <p:nvPr/>
        </p:nvPicPr>
        <p:blipFill>
          <a:blip r:embed="rId5"/>
          <a:stretch>
            <a:fillRect/>
          </a:stretch>
        </p:blipFill>
        <p:spPr>
          <a:xfrm>
            <a:off x="467544" y="2849794"/>
            <a:ext cx="5430199" cy="3791891"/>
          </a:xfrm>
          <a:prstGeom prst="rect">
            <a:avLst/>
          </a:prstGeom>
        </p:spPr>
      </p:pic>
      <p:sp>
        <p:nvSpPr>
          <p:cNvPr id="3" name="Tekstvak 2"/>
          <p:cNvSpPr txBox="1"/>
          <p:nvPr/>
        </p:nvSpPr>
        <p:spPr>
          <a:xfrm>
            <a:off x="6660232" y="6453336"/>
            <a:ext cx="2376264" cy="307777"/>
          </a:xfrm>
          <a:prstGeom prst="rect">
            <a:avLst/>
          </a:prstGeom>
          <a:noFill/>
        </p:spPr>
        <p:txBody>
          <a:bodyPr wrap="square" rtlCol="0">
            <a:spAutoFit/>
          </a:bodyPr>
          <a:lstStyle/>
          <a:p>
            <a:pPr algn="r"/>
            <a:r>
              <a:rPr lang="nl-BE" sz="1400" dirty="0">
                <a:solidFill>
                  <a:srgbClr val="DC002E"/>
                </a:solidFill>
              </a:rPr>
              <a:t>www.formaat.be</a:t>
            </a:r>
          </a:p>
        </p:txBody>
      </p:sp>
      <p:sp>
        <p:nvSpPr>
          <p:cNvPr id="4" name="Tekstvak 3"/>
          <p:cNvSpPr txBox="1"/>
          <p:nvPr/>
        </p:nvSpPr>
        <p:spPr>
          <a:xfrm>
            <a:off x="1043608" y="98629"/>
            <a:ext cx="8100392" cy="954107"/>
          </a:xfrm>
          <a:prstGeom prst="rect">
            <a:avLst/>
          </a:prstGeom>
          <a:noFill/>
        </p:spPr>
        <p:txBody>
          <a:bodyPr wrap="square" rtlCol="0">
            <a:spAutoFit/>
          </a:bodyPr>
          <a:lstStyle/>
          <a:p>
            <a:r>
              <a:rPr lang="nl-NL" sz="3200" b="1" dirty="0"/>
              <a:t>U</a:t>
            </a:r>
            <a:r>
              <a:rPr lang="nl-BE" sz="3200" b="1" dirty="0"/>
              <a:t>BO-register</a:t>
            </a:r>
          </a:p>
          <a:p>
            <a:r>
              <a:rPr lang="nl-NL" sz="2400" b="1" dirty="0"/>
              <a:t>M</a:t>
            </a:r>
            <a:r>
              <a:rPr lang="nl-BE" sz="2400" b="1" dirty="0" err="1"/>
              <a:t>yMinfin</a:t>
            </a:r>
            <a:endParaRPr lang="nl-BE" sz="2400" b="1" dirty="0"/>
          </a:p>
        </p:txBody>
      </p:sp>
      <p:pic>
        <p:nvPicPr>
          <p:cNvPr id="5" name="Afbeelding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04" y="134632"/>
            <a:ext cx="882099" cy="882099"/>
          </a:xfrm>
          <a:prstGeom prst="rect">
            <a:avLst/>
          </a:prstGeom>
        </p:spPr>
      </p:pic>
      <p:sp>
        <p:nvSpPr>
          <p:cNvPr id="14" name="Ovaal 13">
            <a:extLst>
              <a:ext uri="{FF2B5EF4-FFF2-40B4-BE49-F238E27FC236}">
                <a16:creationId xmlns:a16="http://schemas.microsoft.com/office/drawing/2014/main" id="{6AEEAD69-6E35-404C-9C1C-5FF16207A6B3}"/>
              </a:ext>
            </a:extLst>
          </p:cNvPr>
          <p:cNvSpPr/>
          <p:nvPr/>
        </p:nvSpPr>
        <p:spPr>
          <a:xfrm>
            <a:off x="5073998" y="5877272"/>
            <a:ext cx="356201" cy="307777"/>
          </a:xfrm>
          <a:prstGeom prst="ellipse">
            <a:avLst/>
          </a:prstGeom>
          <a:noFill/>
          <a:ln w="76200">
            <a:solidFill>
              <a:srgbClr val="FF0000"/>
            </a:solidFill>
          </a:ln>
        </p:spPr>
        <p:style>
          <a:lnRef idx="0">
            <a:scrgbClr r="0" g="0" b="0"/>
          </a:lnRef>
          <a:fillRef idx="0">
            <a:scrgbClr r="0" g="0" b="0"/>
          </a:fillRef>
          <a:effectRef idx="0">
            <a:scrgbClr r="0" g="0" b="0"/>
          </a:effectRef>
          <a:fontRef idx="minor">
            <a:schemeClr val="accent1"/>
          </a:fontRef>
        </p:style>
        <p:txBody>
          <a:bodyPr rtlCol="0" anchor="ctr"/>
          <a:lstStyle/>
          <a:p>
            <a:pPr algn="ctr"/>
            <a:endParaRPr lang="nl-BE" dirty="0">
              <a:ln w="76200">
                <a:solidFill>
                  <a:schemeClr val="tx1"/>
                </a:solidFill>
              </a:ln>
            </a:endParaRPr>
          </a:p>
        </p:txBody>
      </p:sp>
      <p:pic>
        <p:nvPicPr>
          <p:cNvPr id="10" name="Afbeelding 9">
            <a:extLst>
              <a:ext uri="{FF2B5EF4-FFF2-40B4-BE49-F238E27FC236}">
                <a16:creationId xmlns:a16="http://schemas.microsoft.com/office/drawing/2014/main" id="{3EBB1D5B-7BD3-40B1-98E8-0E6C3B2E8D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90494" y="3743332"/>
            <a:ext cx="1296144" cy="1050930"/>
          </a:xfrm>
          <a:prstGeom prst="rect">
            <a:avLst/>
          </a:prstGeom>
        </p:spPr>
      </p:pic>
      <p:cxnSp>
        <p:nvCxnSpPr>
          <p:cNvPr id="12" name="Rechte verbindingslijn met pijl 11">
            <a:extLst>
              <a:ext uri="{FF2B5EF4-FFF2-40B4-BE49-F238E27FC236}">
                <a16:creationId xmlns:a16="http://schemas.microsoft.com/office/drawing/2014/main" id="{60C3D2FA-AA13-412D-9412-B959F905C5C5}"/>
              </a:ext>
            </a:extLst>
          </p:cNvPr>
          <p:cNvCxnSpPr>
            <a:cxnSpLocks/>
          </p:cNvCxnSpPr>
          <p:nvPr/>
        </p:nvCxnSpPr>
        <p:spPr>
          <a:xfrm flipV="1">
            <a:off x="5580112" y="4794262"/>
            <a:ext cx="1512168" cy="1083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slide 13">
            <a:hlinkClick r:id="" action="ppaction://media"/>
            <a:extLst>
              <a:ext uri="{FF2B5EF4-FFF2-40B4-BE49-F238E27FC236}">
                <a16:creationId xmlns:a16="http://schemas.microsoft.com/office/drawing/2014/main" id="{2FB1E6D2-B605-4B81-9EDB-BF72C5889AC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092514" y="624486"/>
            <a:ext cx="999766" cy="999766"/>
          </a:xfrm>
          <a:prstGeom prst="rect">
            <a:avLst/>
          </a:prstGeom>
        </p:spPr>
      </p:pic>
      <p:sp>
        <p:nvSpPr>
          <p:cNvPr id="11" name="Tekstvak 10">
            <a:extLst>
              <a:ext uri="{FF2B5EF4-FFF2-40B4-BE49-F238E27FC236}">
                <a16:creationId xmlns:a16="http://schemas.microsoft.com/office/drawing/2014/main" id="{9C32DB08-09DC-4AAD-AACA-AFDB59FAD479}"/>
              </a:ext>
            </a:extLst>
          </p:cNvPr>
          <p:cNvSpPr txBox="1"/>
          <p:nvPr/>
        </p:nvSpPr>
        <p:spPr>
          <a:xfrm>
            <a:off x="548553" y="1246103"/>
            <a:ext cx="8039380" cy="1200329"/>
          </a:xfrm>
          <a:prstGeom prst="rect">
            <a:avLst/>
          </a:prstGeom>
          <a:noFill/>
        </p:spPr>
        <p:txBody>
          <a:bodyPr wrap="none" rtlCol="0">
            <a:spAutoFit/>
          </a:bodyPr>
          <a:lstStyle/>
          <a:p>
            <a:pPr marL="285750" indent="-285750">
              <a:buFont typeface="Wingdings" panose="05000000000000000000" pitchFamily="2" charset="2"/>
              <a:buChar char="Ø"/>
            </a:pPr>
            <a:r>
              <a:rPr lang="nl-NL" dirty="0"/>
              <a:t>Wijzigen</a:t>
            </a:r>
          </a:p>
          <a:p>
            <a:pPr marL="742950" lvl="1" indent="-285750">
              <a:buFont typeface="Wingdings" panose="05000000000000000000" pitchFamily="2" charset="2"/>
              <a:buChar char="Ø"/>
            </a:pPr>
            <a:r>
              <a:rPr lang="nl-NL" dirty="0"/>
              <a:t>Informatie over de uiteindelijke begunstigden en de </a:t>
            </a:r>
            <a:r>
              <a:rPr lang="nl-NL" dirty="0" err="1"/>
              <a:t>controlestrucuur</a:t>
            </a:r>
            <a:endParaRPr lang="nl-NL" dirty="0"/>
          </a:p>
          <a:p>
            <a:pPr marL="1200150" lvl="2" indent="-285750">
              <a:buFont typeface="Wingdings" panose="05000000000000000000" pitchFamily="2" charset="2"/>
              <a:buChar char="Ø"/>
            </a:pPr>
            <a:r>
              <a:rPr lang="nl-NL" dirty="0"/>
              <a:t>Controlestructuur</a:t>
            </a:r>
          </a:p>
          <a:p>
            <a:pPr marL="1657350" lvl="3" indent="-285750">
              <a:buFont typeface="Wingdings" panose="05000000000000000000" pitchFamily="2" charset="2"/>
              <a:buChar char="Ø"/>
            </a:pPr>
            <a:r>
              <a:rPr lang="nl-NL" dirty="0"/>
              <a:t>Controle door een uiteindelijke begunstigde toevoegen </a:t>
            </a:r>
            <a:endParaRPr lang="nl-BE" dirty="0"/>
          </a:p>
        </p:txBody>
      </p:sp>
    </p:spTree>
    <p:extLst>
      <p:ext uri="{BB962C8B-B14F-4D97-AF65-F5344CB8AC3E}">
        <p14:creationId xmlns:p14="http://schemas.microsoft.com/office/powerpoint/2010/main" val="3651987977"/>
      </p:ext>
    </p:extLst>
  </p:cSld>
  <p:clrMapOvr>
    <a:masterClrMapping/>
  </p:clrMapOvr>
  <mc:AlternateContent xmlns:mc="http://schemas.openxmlformats.org/markup-compatibility/2006" xmlns:p14="http://schemas.microsoft.com/office/powerpoint/2010/main">
    <mc:Choice Requires="p14">
      <p:transition spd="slow" p14:dur="2000" advTm="11171"/>
    </mc:Choice>
    <mc:Fallback xmlns="">
      <p:transition spd="slow" advTm="111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3091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2"/>
                </p:tgtEl>
              </p:cMediaNode>
            </p:audio>
          </p:childTnLst>
        </p:cTn>
      </p:par>
    </p:tnLst>
    <p:bldLst>
      <p:bldP spid="14" grpId="0" animBg="1"/>
    </p:bldLst>
  </p:timing>
  <p:extLst>
    <p:ext uri="{E180D4A7-C9FB-4DFB-919C-405C955672EB}">
      <p14:showEvtLst xmlns:p14="http://schemas.microsoft.com/office/powerpoint/2010/main">
        <p14:playEvt time="4" objId="2"/>
        <p14:stopEvt time="11171" objId="2"/>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26FAB3BE-FC86-4CF4-ABD0-A35CD58939CB}"/>
              </a:ext>
            </a:extLst>
          </p:cNvPr>
          <p:cNvPicPr>
            <a:picLocks noChangeAspect="1"/>
          </p:cNvPicPr>
          <p:nvPr/>
        </p:nvPicPr>
        <p:blipFill>
          <a:blip r:embed="rId5"/>
          <a:stretch>
            <a:fillRect/>
          </a:stretch>
        </p:blipFill>
        <p:spPr>
          <a:xfrm>
            <a:off x="2547298" y="2193451"/>
            <a:ext cx="6020637" cy="4259885"/>
          </a:xfrm>
          <a:prstGeom prst="rect">
            <a:avLst/>
          </a:prstGeom>
        </p:spPr>
      </p:pic>
      <p:sp>
        <p:nvSpPr>
          <p:cNvPr id="3" name="Tekstvak 2"/>
          <p:cNvSpPr txBox="1"/>
          <p:nvPr/>
        </p:nvSpPr>
        <p:spPr>
          <a:xfrm>
            <a:off x="6660232" y="6453336"/>
            <a:ext cx="2376264" cy="307777"/>
          </a:xfrm>
          <a:prstGeom prst="rect">
            <a:avLst/>
          </a:prstGeom>
          <a:noFill/>
        </p:spPr>
        <p:txBody>
          <a:bodyPr wrap="square" rtlCol="0">
            <a:spAutoFit/>
          </a:bodyPr>
          <a:lstStyle/>
          <a:p>
            <a:pPr algn="r"/>
            <a:r>
              <a:rPr lang="nl-BE" sz="1400" dirty="0">
                <a:solidFill>
                  <a:srgbClr val="DC002E"/>
                </a:solidFill>
              </a:rPr>
              <a:t>www.formaat.be</a:t>
            </a:r>
          </a:p>
        </p:txBody>
      </p:sp>
      <p:sp>
        <p:nvSpPr>
          <p:cNvPr id="4" name="Tekstvak 3"/>
          <p:cNvSpPr txBox="1"/>
          <p:nvPr/>
        </p:nvSpPr>
        <p:spPr>
          <a:xfrm>
            <a:off x="1043608" y="98629"/>
            <a:ext cx="8100392" cy="954107"/>
          </a:xfrm>
          <a:prstGeom prst="rect">
            <a:avLst/>
          </a:prstGeom>
          <a:noFill/>
        </p:spPr>
        <p:txBody>
          <a:bodyPr wrap="square" rtlCol="0">
            <a:spAutoFit/>
          </a:bodyPr>
          <a:lstStyle/>
          <a:p>
            <a:r>
              <a:rPr lang="nl-NL" sz="3200" b="1" dirty="0"/>
              <a:t>U</a:t>
            </a:r>
            <a:r>
              <a:rPr lang="nl-BE" sz="3200" b="1" dirty="0"/>
              <a:t>BO-register</a:t>
            </a:r>
          </a:p>
          <a:p>
            <a:r>
              <a:rPr lang="nl-NL" sz="2400" b="1" dirty="0"/>
              <a:t>M</a:t>
            </a:r>
            <a:r>
              <a:rPr lang="nl-BE" sz="2400" b="1" dirty="0" err="1"/>
              <a:t>yMinfin</a:t>
            </a:r>
            <a:endParaRPr lang="nl-BE" sz="2400" b="1" dirty="0"/>
          </a:p>
        </p:txBody>
      </p:sp>
      <p:pic>
        <p:nvPicPr>
          <p:cNvPr id="5" name="Afbeelding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04" y="134632"/>
            <a:ext cx="882099" cy="882099"/>
          </a:xfrm>
          <a:prstGeom prst="rect">
            <a:avLst/>
          </a:prstGeom>
        </p:spPr>
      </p:pic>
      <p:sp>
        <p:nvSpPr>
          <p:cNvPr id="7" name="Tekstvak 6">
            <a:extLst>
              <a:ext uri="{FF2B5EF4-FFF2-40B4-BE49-F238E27FC236}">
                <a16:creationId xmlns:a16="http://schemas.microsoft.com/office/drawing/2014/main" id="{59FF8EFD-F169-4AEE-A3F1-651E434894D4}"/>
              </a:ext>
            </a:extLst>
          </p:cNvPr>
          <p:cNvSpPr txBox="1"/>
          <p:nvPr/>
        </p:nvSpPr>
        <p:spPr>
          <a:xfrm>
            <a:off x="0" y="1259758"/>
            <a:ext cx="9143999" cy="1661993"/>
          </a:xfrm>
          <a:prstGeom prst="rect">
            <a:avLst/>
          </a:prstGeom>
          <a:noFill/>
        </p:spPr>
        <p:txBody>
          <a:bodyPr wrap="square" rtlCol="0">
            <a:spAutoFit/>
          </a:bodyPr>
          <a:lstStyle/>
          <a:p>
            <a:r>
              <a:rPr lang="nl-BE" dirty="0"/>
              <a:t> </a:t>
            </a:r>
            <a:r>
              <a:rPr lang="nl-BE" sz="2800" dirty="0"/>
              <a:t>Een persoon toevoegen die al is opgenomen in de KBO</a:t>
            </a:r>
          </a:p>
          <a:p>
            <a:pPr marL="457200" indent="-457200">
              <a:buFont typeface="Wingdings" panose="05000000000000000000" pitchFamily="2" charset="2"/>
              <a:buChar char="Ø"/>
            </a:pPr>
            <a:r>
              <a:rPr lang="nl-BE" sz="2800" dirty="0"/>
              <a:t>Selecteer één of meerdere begunstigden tegelijk</a:t>
            </a:r>
          </a:p>
          <a:p>
            <a:pPr marL="457200" indent="-457200">
              <a:buFont typeface="Wingdings" panose="05000000000000000000" pitchFamily="2" charset="2"/>
              <a:buChar char="Ø"/>
            </a:pPr>
            <a:r>
              <a:rPr lang="nl-BE" sz="2800" dirty="0"/>
              <a:t>Toevoegen</a:t>
            </a:r>
          </a:p>
          <a:p>
            <a:endParaRPr lang="nl-BE" dirty="0"/>
          </a:p>
        </p:txBody>
      </p:sp>
      <p:sp>
        <p:nvSpPr>
          <p:cNvPr id="14" name="Ovaal 13">
            <a:extLst>
              <a:ext uri="{FF2B5EF4-FFF2-40B4-BE49-F238E27FC236}">
                <a16:creationId xmlns:a16="http://schemas.microsoft.com/office/drawing/2014/main" id="{6AEEAD69-6E35-404C-9C1C-5FF16207A6B3}"/>
              </a:ext>
            </a:extLst>
          </p:cNvPr>
          <p:cNvSpPr/>
          <p:nvPr/>
        </p:nvSpPr>
        <p:spPr>
          <a:xfrm>
            <a:off x="5220072" y="4365104"/>
            <a:ext cx="576064" cy="504056"/>
          </a:xfrm>
          <a:prstGeom prst="ellipse">
            <a:avLst/>
          </a:prstGeom>
          <a:noFill/>
          <a:ln w="76200">
            <a:solidFill>
              <a:srgbClr val="FF0000"/>
            </a:solidFill>
          </a:ln>
        </p:spPr>
        <p:style>
          <a:lnRef idx="0">
            <a:scrgbClr r="0" g="0" b="0"/>
          </a:lnRef>
          <a:fillRef idx="0">
            <a:scrgbClr r="0" g="0" b="0"/>
          </a:fillRef>
          <a:effectRef idx="0">
            <a:scrgbClr r="0" g="0" b="0"/>
          </a:effectRef>
          <a:fontRef idx="minor">
            <a:schemeClr val="accent1"/>
          </a:fontRef>
        </p:style>
        <p:txBody>
          <a:bodyPr rtlCol="0" anchor="ctr"/>
          <a:lstStyle/>
          <a:p>
            <a:pPr algn="ctr"/>
            <a:endParaRPr lang="nl-BE" dirty="0">
              <a:ln w="76200">
                <a:solidFill>
                  <a:schemeClr val="tx1"/>
                </a:solidFill>
              </a:ln>
            </a:endParaRPr>
          </a:p>
        </p:txBody>
      </p:sp>
      <p:pic>
        <p:nvPicPr>
          <p:cNvPr id="9" name="Afbeelding 8">
            <a:extLst>
              <a:ext uri="{FF2B5EF4-FFF2-40B4-BE49-F238E27FC236}">
                <a16:creationId xmlns:a16="http://schemas.microsoft.com/office/drawing/2014/main" id="{29B5A16B-97AF-486E-9C70-12E341ADD9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6065" y="5301208"/>
            <a:ext cx="967364" cy="829170"/>
          </a:xfrm>
          <a:prstGeom prst="rect">
            <a:avLst/>
          </a:prstGeom>
        </p:spPr>
      </p:pic>
      <p:cxnSp>
        <p:nvCxnSpPr>
          <p:cNvPr id="11" name="Rechte verbindingslijn met pijl 10">
            <a:extLst>
              <a:ext uri="{FF2B5EF4-FFF2-40B4-BE49-F238E27FC236}">
                <a16:creationId xmlns:a16="http://schemas.microsoft.com/office/drawing/2014/main" id="{8F0C55AB-2865-4525-A642-B30044166639}"/>
              </a:ext>
            </a:extLst>
          </p:cNvPr>
          <p:cNvCxnSpPr>
            <a:cxnSpLocks/>
          </p:cNvCxnSpPr>
          <p:nvPr/>
        </p:nvCxnSpPr>
        <p:spPr>
          <a:xfrm flipH="1">
            <a:off x="1835696" y="4653136"/>
            <a:ext cx="3168352" cy="10626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Ovaal 15">
            <a:extLst>
              <a:ext uri="{FF2B5EF4-FFF2-40B4-BE49-F238E27FC236}">
                <a16:creationId xmlns:a16="http://schemas.microsoft.com/office/drawing/2014/main" id="{2DB16C04-3A15-43AA-B811-FE1B593C31E1}"/>
              </a:ext>
            </a:extLst>
          </p:cNvPr>
          <p:cNvSpPr/>
          <p:nvPr/>
        </p:nvSpPr>
        <p:spPr>
          <a:xfrm>
            <a:off x="5796136" y="5230876"/>
            <a:ext cx="2160239" cy="504056"/>
          </a:xfrm>
          <a:prstGeom prst="ellipse">
            <a:avLst/>
          </a:prstGeom>
          <a:noFill/>
          <a:ln w="76200">
            <a:solidFill>
              <a:srgbClr val="FF0000"/>
            </a:solidFill>
          </a:ln>
        </p:spPr>
        <p:style>
          <a:lnRef idx="0">
            <a:scrgbClr r="0" g="0" b="0"/>
          </a:lnRef>
          <a:fillRef idx="0">
            <a:scrgbClr r="0" g="0" b="0"/>
          </a:fillRef>
          <a:effectRef idx="0">
            <a:scrgbClr r="0" g="0" b="0"/>
          </a:effectRef>
          <a:fontRef idx="minor">
            <a:schemeClr val="accent1"/>
          </a:fontRef>
        </p:style>
        <p:txBody>
          <a:bodyPr rtlCol="0" anchor="ctr"/>
          <a:lstStyle/>
          <a:p>
            <a:pPr algn="ctr"/>
            <a:endParaRPr lang="nl-BE" dirty="0">
              <a:ln w="76200">
                <a:solidFill>
                  <a:schemeClr val="tx1"/>
                </a:solidFill>
              </a:ln>
            </a:endParaRPr>
          </a:p>
        </p:txBody>
      </p:sp>
      <p:pic>
        <p:nvPicPr>
          <p:cNvPr id="2" name="slide 14">
            <a:hlinkClick r:id="" action="ppaction://media"/>
            <a:extLst>
              <a:ext uri="{FF2B5EF4-FFF2-40B4-BE49-F238E27FC236}">
                <a16:creationId xmlns:a16="http://schemas.microsoft.com/office/drawing/2014/main" id="{A2EF4E9E-0074-4C89-B305-071B109B8B4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05657" y="3185318"/>
            <a:ext cx="967364" cy="967364"/>
          </a:xfrm>
          <a:prstGeom prst="rect">
            <a:avLst/>
          </a:prstGeom>
        </p:spPr>
      </p:pic>
    </p:spTree>
    <p:extLst>
      <p:ext uri="{BB962C8B-B14F-4D97-AF65-F5344CB8AC3E}">
        <p14:creationId xmlns:p14="http://schemas.microsoft.com/office/powerpoint/2010/main" val="3516147648"/>
      </p:ext>
    </p:extLst>
  </p:cSld>
  <p:clrMapOvr>
    <a:masterClrMapping/>
  </p:clrMapOvr>
  <mc:AlternateContent xmlns:mc="http://schemas.openxmlformats.org/markup-compatibility/2006" xmlns:p14="http://schemas.microsoft.com/office/powerpoint/2010/main">
    <mc:Choice Requires="p14">
      <p:transition spd="slow" p14:dur="2000" advTm="27538"/>
    </mc:Choice>
    <mc:Fallback xmlns="">
      <p:transition spd="slow" advTm="275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mediacall" presetSubtype="0" fill="hold" nodeType="withEffect">
                                  <p:stCondLst>
                                    <p:cond delay="0"/>
                                  </p:stCondLst>
                                  <p:childTnLst>
                                    <p:cmd type="call" cmd="playFrom(0.0)">
                                      <p:cBhvr>
                                        <p:cTn id="10" dur="569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bldLst>
      <p:bldP spid="14" grpId="0" animBg="1"/>
      <p:bldP spid="16" grpId="0" animBg="1"/>
    </p:bldLst>
  </p:timing>
  <p:extLst>
    <p:ext uri="{E180D4A7-C9FB-4DFB-919C-405C955672EB}">
      <p14:showEvtLst xmlns:p14="http://schemas.microsoft.com/office/powerpoint/2010/main">
        <p14:playEvt time="15" objId="2"/>
        <p14:stopEvt time="27538" objId="2"/>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Afbeelding 17">
            <a:extLst>
              <a:ext uri="{FF2B5EF4-FFF2-40B4-BE49-F238E27FC236}">
                <a16:creationId xmlns:a16="http://schemas.microsoft.com/office/drawing/2014/main" id="{5D4FA9DA-D514-4295-91F1-3D7E6D1452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8152" y="2780928"/>
            <a:ext cx="7668344" cy="3799855"/>
          </a:xfrm>
          <a:prstGeom prst="rect">
            <a:avLst/>
          </a:prstGeom>
        </p:spPr>
      </p:pic>
      <p:sp>
        <p:nvSpPr>
          <p:cNvPr id="3" name="Tekstvak 2"/>
          <p:cNvSpPr txBox="1"/>
          <p:nvPr/>
        </p:nvSpPr>
        <p:spPr>
          <a:xfrm>
            <a:off x="6660232" y="6453336"/>
            <a:ext cx="2376264" cy="307777"/>
          </a:xfrm>
          <a:prstGeom prst="rect">
            <a:avLst/>
          </a:prstGeom>
          <a:noFill/>
        </p:spPr>
        <p:txBody>
          <a:bodyPr wrap="square" rtlCol="0">
            <a:spAutoFit/>
          </a:bodyPr>
          <a:lstStyle/>
          <a:p>
            <a:pPr algn="r"/>
            <a:r>
              <a:rPr lang="nl-BE" sz="1400" dirty="0">
                <a:solidFill>
                  <a:srgbClr val="DC002E"/>
                </a:solidFill>
              </a:rPr>
              <a:t>www.formaat.be</a:t>
            </a:r>
          </a:p>
        </p:txBody>
      </p:sp>
      <p:sp>
        <p:nvSpPr>
          <p:cNvPr id="4" name="Tekstvak 3"/>
          <p:cNvSpPr txBox="1"/>
          <p:nvPr/>
        </p:nvSpPr>
        <p:spPr>
          <a:xfrm>
            <a:off x="1043608" y="98629"/>
            <a:ext cx="8100392" cy="954107"/>
          </a:xfrm>
          <a:prstGeom prst="rect">
            <a:avLst/>
          </a:prstGeom>
          <a:noFill/>
        </p:spPr>
        <p:txBody>
          <a:bodyPr wrap="square" rtlCol="0">
            <a:spAutoFit/>
          </a:bodyPr>
          <a:lstStyle/>
          <a:p>
            <a:r>
              <a:rPr lang="nl-NL" sz="3200" b="1" dirty="0"/>
              <a:t>U</a:t>
            </a:r>
            <a:r>
              <a:rPr lang="nl-BE" sz="3200" b="1" dirty="0"/>
              <a:t>BO-register</a:t>
            </a:r>
          </a:p>
          <a:p>
            <a:r>
              <a:rPr lang="nl-NL" sz="2400" b="1" dirty="0"/>
              <a:t>M</a:t>
            </a:r>
            <a:r>
              <a:rPr lang="nl-BE" sz="2400" b="1" dirty="0" err="1"/>
              <a:t>yMinfin</a:t>
            </a:r>
            <a:endParaRPr lang="nl-BE" sz="2400" b="1" dirty="0"/>
          </a:p>
        </p:txBody>
      </p:sp>
      <p:pic>
        <p:nvPicPr>
          <p:cNvPr id="5" name="Afbeelding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04" y="134632"/>
            <a:ext cx="882099" cy="882099"/>
          </a:xfrm>
          <a:prstGeom prst="rect">
            <a:avLst/>
          </a:prstGeom>
        </p:spPr>
      </p:pic>
      <p:sp>
        <p:nvSpPr>
          <p:cNvPr id="7" name="Tekstvak 6">
            <a:extLst>
              <a:ext uri="{FF2B5EF4-FFF2-40B4-BE49-F238E27FC236}">
                <a16:creationId xmlns:a16="http://schemas.microsoft.com/office/drawing/2014/main" id="{59FF8EFD-F169-4AEE-A3F1-651E434894D4}"/>
              </a:ext>
            </a:extLst>
          </p:cNvPr>
          <p:cNvSpPr txBox="1"/>
          <p:nvPr/>
        </p:nvSpPr>
        <p:spPr>
          <a:xfrm>
            <a:off x="0" y="1259758"/>
            <a:ext cx="9143999" cy="1077218"/>
          </a:xfrm>
          <a:prstGeom prst="rect">
            <a:avLst/>
          </a:prstGeom>
          <a:noFill/>
        </p:spPr>
        <p:txBody>
          <a:bodyPr wrap="square" rtlCol="0">
            <a:spAutoFit/>
          </a:bodyPr>
          <a:lstStyle/>
          <a:p>
            <a:r>
              <a:rPr lang="nl-BE" dirty="0"/>
              <a:t> </a:t>
            </a:r>
            <a:r>
              <a:rPr lang="nl-BE" sz="2800" dirty="0"/>
              <a:t>Een persoon rechtstreeks toevoegen </a:t>
            </a:r>
          </a:p>
          <a:p>
            <a:pPr marL="285750" indent="-285750">
              <a:buFont typeface="Wingdings" panose="05000000000000000000" pitchFamily="2" charset="2"/>
              <a:buChar char="Ø"/>
            </a:pPr>
            <a:r>
              <a:rPr lang="nl-BE" dirty="0"/>
              <a:t>Vul de gegevens van de uiteindelijke begunstigden in</a:t>
            </a:r>
          </a:p>
          <a:p>
            <a:pPr marL="742950" lvl="1" indent="-285750">
              <a:buFont typeface="Wingdings" panose="05000000000000000000" pitchFamily="2" charset="2"/>
              <a:buChar char="Ø"/>
            </a:pPr>
            <a:r>
              <a:rPr lang="nl-BE" dirty="0"/>
              <a:t>Zoeken </a:t>
            </a:r>
          </a:p>
        </p:txBody>
      </p:sp>
      <p:pic>
        <p:nvPicPr>
          <p:cNvPr id="2" name="slide 15">
            <a:hlinkClick r:id="" action="ppaction://media"/>
            <a:extLst>
              <a:ext uri="{FF2B5EF4-FFF2-40B4-BE49-F238E27FC236}">
                <a16:creationId xmlns:a16="http://schemas.microsoft.com/office/drawing/2014/main" id="{B298285E-8997-4186-87A6-BEBD245A3DC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164288" y="809054"/>
            <a:ext cx="954107" cy="954107"/>
          </a:xfrm>
          <a:prstGeom prst="rect">
            <a:avLst/>
          </a:prstGeom>
        </p:spPr>
      </p:pic>
    </p:spTree>
    <p:extLst>
      <p:ext uri="{BB962C8B-B14F-4D97-AF65-F5344CB8AC3E}">
        <p14:creationId xmlns:p14="http://schemas.microsoft.com/office/powerpoint/2010/main" val="916230813"/>
      </p:ext>
    </p:extLst>
  </p:cSld>
  <p:clrMapOvr>
    <a:masterClrMapping/>
  </p:clrMapOvr>
  <mc:AlternateContent xmlns:mc="http://schemas.openxmlformats.org/markup-compatibility/2006" xmlns:p14="http://schemas.microsoft.com/office/powerpoint/2010/main">
    <mc:Choice Requires="p14">
      <p:transition spd="slow" p14:dur="2000" advTm="16704"/>
    </mc:Choice>
    <mc:Fallback xmlns="">
      <p:transition spd="slow" advTm="167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878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26" objId="2"/>
        <p14:stopEvt time="16704" objId="2"/>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6660232" y="6453336"/>
            <a:ext cx="2376264" cy="307777"/>
          </a:xfrm>
          <a:prstGeom prst="rect">
            <a:avLst/>
          </a:prstGeom>
          <a:noFill/>
        </p:spPr>
        <p:txBody>
          <a:bodyPr wrap="square" rtlCol="0">
            <a:spAutoFit/>
          </a:bodyPr>
          <a:lstStyle/>
          <a:p>
            <a:pPr algn="r"/>
            <a:r>
              <a:rPr lang="nl-BE" sz="1400" dirty="0">
                <a:solidFill>
                  <a:srgbClr val="DC002E"/>
                </a:solidFill>
              </a:rPr>
              <a:t>www.formaat.be</a:t>
            </a:r>
          </a:p>
        </p:txBody>
      </p:sp>
      <p:sp>
        <p:nvSpPr>
          <p:cNvPr id="4" name="Tekstvak 3"/>
          <p:cNvSpPr txBox="1"/>
          <p:nvPr/>
        </p:nvSpPr>
        <p:spPr>
          <a:xfrm>
            <a:off x="1043608" y="98629"/>
            <a:ext cx="8100392" cy="954107"/>
          </a:xfrm>
          <a:prstGeom prst="rect">
            <a:avLst/>
          </a:prstGeom>
          <a:noFill/>
        </p:spPr>
        <p:txBody>
          <a:bodyPr wrap="square" rtlCol="0">
            <a:spAutoFit/>
          </a:bodyPr>
          <a:lstStyle/>
          <a:p>
            <a:r>
              <a:rPr lang="nl-NL" sz="3200" b="1" dirty="0"/>
              <a:t>U</a:t>
            </a:r>
            <a:r>
              <a:rPr lang="nl-BE" sz="3200" b="1" dirty="0"/>
              <a:t>BO-register</a:t>
            </a:r>
          </a:p>
          <a:p>
            <a:r>
              <a:rPr lang="nl-NL" sz="2400" b="1" dirty="0"/>
              <a:t>M</a:t>
            </a:r>
            <a:r>
              <a:rPr lang="nl-BE" sz="2400" b="1" dirty="0" err="1"/>
              <a:t>yMinfin</a:t>
            </a:r>
            <a:endParaRPr lang="nl-BE" sz="2400" b="1" dirty="0"/>
          </a:p>
        </p:txBody>
      </p:sp>
      <p:pic>
        <p:nvPicPr>
          <p:cNvPr id="5" name="Afbeelding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134632"/>
            <a:ext cx="882099" cy="882099"/>
          </a:xfrm>
          <a:prstGeom prst="rect">
            <a:avLst/>
          </a:prstGeom>
        </p:spPr>
      </p:pic>
      <p:sp>
        <p:nvSpPr>
          <p:cNvPr id="7" name="Tekstvak 6">
            <a:extLst>
              <a:ext uri="{FF2B5EF4-FFF2-40B4-BE49-F238E27FC236}">
                <a16:creationId xmlns:a16="http://schemas.microsoft.com/office/drawing/2014/main" id="{59FF8EFD-F169-4AEE-A3F1-651E434894D4}"/>
              </a:ext>
            </a:extLst>
          </p:cNvPr>
          <p:cNvSpPr txBox="1"/>
          <p:nvPr/>
        </p:nvSpPr>
        <p:spPr>
          <a:xfrm>
            <a:off x="0" y="1129712"/>
            <a:ext cx="9143999" cy="1077218"/>
          </a:xfrm>
          <a:prstGeom prst="rect">
            <a:avLst/>
          </a:prstGeom>
          <a:noFill/>
        </p:spPr>
        <p:txBody>
          <a:bodyPr wrap="square" rtlCol="0">
            <a:spAutoFit/>
          </a:bodyPr>
          <a:lstStyle/>
          <a:p>
            <a:r>
              <a:rPr lang="nl-BE" dirty="0"/>
              <a:t> </a:t>
            </a:r>
            <a:r>
              <a:rPr lang="nl-BE" sz="2800" dirty="0"/>
              <a:t>Een persoon verwijderen </a:t>
            </a:r>
          </a:p>
          <a:p>
            <a:pPr marL="285750" indent="-285750">
              <a:buFont typeface="Wingdings" panose="05000000000000000000" pitchFamily="2" charset="2"/>
              <a:buChar char="Ø"/>
            </a:pPr>
            <a:r>
              <a:rPr lang="nl-BE" dirty="0"/>
              <a:t> De controle afsluiten</a:t>
            </a:r>
          </a:p>
          <a:p>
            <a:pPr marL="742950" lvl="1" indent="-285750">
              <a:buFont typeface="Wingdings" panose="05000000000000000000" pitchFamily="2" charset="2"/>
              <a:buChar char="Ø"/>
            </a:pPr>
            <a:r>
              <a:rPr lang="nl-BE" dirty="0"/>
              <a:t>Einddatum van de controle</a:t>
            </a:r>
          </a:p>
        </p:txBody>
      </p:sp>
      <p:pic>
        <p:nvPicPr>
          <p:cNvPr id="6" name="Afbeelding 5">
            <a:extLst>
              <a:ext uri="{FF2B5EF4-FFF2-40B4-BE49-F238E27FC236}">
                <a16:creationId xmlns:a16="http://schemas.microsoft.com/office/drawing/2014/main" id="{2916A303-FA20-4072-BCFC-6E561CE32107}"/>
              </a:ext>
            </a:extLst>
          </p:cNvPr>
          <p:cNvPicPr>
            <a:picLocks noChangeAspect="1"/>
          </p:cNvPicPr>
          <p:nvPr/>
        </p:nvPicPr>
        <p:blipFill>
          <a:blip r:embed="rId6"/>
          <a:stretch>
            <a:fillRect/>
          </a:stretch>
        </p:blipFill>
        <p:spPr>
          <a:xfrm>
            <a:off x="395536" y="2247182"/>
            <a:ext cx="5828134" cy="4206154"/>
          </a:xfrm>
          <a:prstGeom prst="rect">
            <a:avLst/>
          </a:prstGeom>
        </p:spPr>
      </p:pic>
      <p:sp>
        <p:nvSpPr>
          <p:cNvPr id="9" name="Ovaal 8">
            <a:extLst>
              <a:ext uri="{FF2B5EF4-FFF2-40B4-BE49-F238E27FC236}">
                <a16:creationId xmlns:a16="http://schemas.microsoft.com/office/drawing/2014/main" id="{C068B7E8-F953-4B4A-9E65-8A50C0C56ADC}"/>
              </a:ext>
            </a:extLst>
          </p:cNvPr>
          <p:cNvSpPr/>
          <p:nvPr/>
        </p:nvSpPr>
        <p:spPr>
          <a:xfrm>
            <a:off x="5397835" y="5547955"/>
            <a:ext cx="288032" cy="288032"/>
          </a:xfrm>
          <a:prstGeom prst="ellipse">
            <a:avLst/>
          </a:prstGeom>
          <a:noFill/>
          <a:ln w="76200">
            <a:solidFill>
              <a:srgbClr val="FF0000"/>
            </a:solidFill>
          </a:ln>
        </p:spPr>
        <p:style>
          <a:lnRef idx="0">
            <a:scrgbClr r="0" g="0" b="0"/>
          </a:lnRef>
          <a:fillRef idx="0">
            <a:scrgbClr r="0" g="0" b="0"/>
          </a:fillRef>
          <a:effectRef idx="0">
            <a:scrgbClr r="0" g="0" b="0"/>
          </a:effectRef>
          <a:fontRef idx="minor">
            <a:schemeClr val="accent1"/>
          </a:fontRef>
        </p:style>
        <p:txBody>
          <a:bodyPr rtlCol="0" anchor="ctr"/>
          <a:lstStyle/>
          <a:p>
            <a:pPr algn="ctr"/>
            <a:endParaRPr lang="nl-BE" dirty="0">
              <a:ln w="76200">
                <a:solidFill>
                  <a:schemeClr val="tx1"/>
                </a:solidFill>
              </a:ln>
            </a:endParaRPr>
          </a:p>
        </p:txBody>
      </p:sp>
      <p:cxnSp>
        <p:nvCxnSpPr>
          <p:cNvPr id="10" name="Rechte verbindingslijn met pijl 9">
            <a:extLst>
              <a:ext uri="{FF2B5EF4-FFF2-40B4-BE49-F238E27FC236}">
                <a16:creationId xmlns:a16="http://schemas.microsoft.com/office/drawing/2014/main" id="{1DA80D7C-105E-43DA-ADCD-778BBAA65C47}"/>
              </a:ext>
            </a:extLst>
          </p:cNvPr>
          <p:cNvCxnSpPr>
            <a:cxnSpLocks/>
            <a:stCxn id="9" idx="7"/>
          </p:cNvCxnSpPr>
          <p:nvPr/>
        </p:nvCxnSpPr>
        <p:spPr>
          <a:xfrm flipV="1">
            <a:off x="5643686" y="4353509"/>
            <a:ext cx="1554349" cy="1236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Afbeelding 13">
            <a:extLst>
              <a:ext uri="{FF2B5EF4-FFF2-40B4-BE49-F238E27FC236}">
                <a16:creationId xmlns:a16="http://schemas.microsoft.com/office/drawing/2014/main" id="{FDD550FA-C3D6-43C5-AF39-7F2161A5FC49}"/>
              </a:ext>
            </a:extLst>
          </p:cNvPr>
          <p:cNvPicPr>
            <a:picLocks noChangeAspect="1"/>
          </p:cNvPicPr>
          <p:nvPr/>
        </p:nvPicPr>
        <p:blipFill>
          <a:blip r:embed="rId7"/>
          <a:stretch>
            <a:fillRect/>
          </a:stretch>
        </p:blipFill>
        <p:spPr>
          <a:xfrm>
            <a:off x="7308304" y="4019890"/>
            <a:ext cx="742950" cy="685800"/>
          </a:xfrm>
          <a:prstGeom prst="rect">
            <a:avLst/>
          </a:prstGeom>
        </p:spPr>
      </p:pic>
      <p:pic>
        <p:nvPicPr>
          <p:cNvPr id="2" name="Opgenomen geluid">
            <a:hlinkClick r:id="" action="ppaction://media"/>
            <a:extLst>
              <a:ext uri="{FF2B5EF4-FFF2-40B4-BE49-F238E27FC236}">
                <a16:creationId xmlns:a16="http://schemas.microsoft.com/office/drawing/2014/main" id="{529BC0AB-B7AC-4FCA-A1DA-0D60A734CEA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665131" y="290619"/>
            <a:ext cx="1548260" cy="1548260"/>
          </a:xfrm>
          <a:prstGeom prst="rect">
            <a:avLst/>
          </a:prstGeom>
        </p:spPr>
      </p:pic>
    </p:spTree>
    <p:extLst>
      <p:ext uri="{BB962C8B-B14F-4D97-AF65-F5344CB8AC3E}">
        <p14:creationId xmlns:p14="http://schemas.microsoft.com/office/powerpoint/2010/main" val="2632917927"/>
      </p:ext>
    </p:extLst>
  </p:cSld>
  <p:clrMapOvr>
    <a:masterClrMapping/>
  </p:clrMapOvr>
  <mc:AlternateContent xmlns:mc="http://schemas.openxmlformats.org/markup-compatibility/2006" xmlns:p14="http://schemas.microsoft.com/office/powerpoint/2010/main">
    <mc:Choice Requires="p14">
      <p:transition spd="slow" p14:dur="2000" advTm="16704"/>
    </mc:Choice>
    <mc:Fallback xmlns="">
      <p:transition spd="slow" advTm="167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22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bldLst>
      <p:bldP spid="9" grpId="0" animBg="1"/>
    </p:bldLst>
  </p:timing>
  <p:extLst>
    <p:ext uri="{E180D4A7-C9FB-4DFB-919C-405C955672EB}">
      <p14:showEvtLst xmlns:p14="http://schemas.microsoft.com/office/powerpoint/2010/main">
        <p14:playEvt time="26" objId="2"/>
        <p14:stopEvt time="16704" objId="2"/>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6660232" y="6453336"/>
            <a:ext cx="2376264" cy="307777"/>
          </a:xfrm>
          <a:prstGeom prst="rect">
            <a:avLst/>
          </a:prstGeom>
          <a:noFill/>
        </p:spPr>
        <p:txBody>
          <a:bodyPr wrap="square" rtlCol="0">
            <a:spAutoFit/>
          </a:bodyPr>
          <a:lstStyle/>
          <a:p>
            <a:pPr algn="r"/>
            <a:r>
              <a:rPr lang="nl-BE" sz="1400" dirty="0">
                <a:solidFill>
                  <a:srgbClr val="DC002E"/>
                </a:solidFill>
              </a:rPr>
              <a:t>www.formaat.be</a:t>
            </a:r>
          </a:p>
        </p:txBody>
      </p:sp>
      <p:sp>
        <p:nvSpPr>
          <p:cNvPr id="4" name="Tekstvak 3"/>
          <p:cNvSpPr txBox="1"/>
          <p:nvPr/>
        </p:nvSpPr>
        <p:spPr>
          <a:xfrm>
            <a:off x="1043608" y="98629"/>
            <a:ext cx="8100392" cy="954107"/>
          </a:xfrm>
          <a:prstGeom prst="rect">
            <a:avLst/>
          </a:prstGeom>
          <a:noFill/>
        </p:spPr>
        <p:txBody>
          <a:bodyPr wrap="square" rtlCol="0">
            <a:spAutoFit/>
          </a:bodyPr>
          <a:lstStyle/>
          <a:p>
            <a:r>
              <a:rPr lang="nl-NL" sz="3200" b="1" dirty="0"/>
              <a:t>U</a:t>
            </a:r>
            <a:r>
              <a:rPr lang="nl-BE" sz="3200" b="1" dirty="0"/>
              <a:t>BO-register</a:t>
            </a:r>
          </a:p>
          <a:p>
            <a:r>
              <a:rPr lang="nl-NL" sz="2400" b="1" dirty="0"/>
              <a:t>M</a:t>
            </a:r>
            <a:r>
              <a:rPr lang="nl-BE" sz="2400" b="1" dirty="0" err="1"/>
              <a:t>yMinfin</a:t>
            </a:r>
            <a:endParaRPr lang="nl-BE" sz="2400" b="1" dirty="0"/>
          </a:p>
        </p:txBody>
      </p:sp>
      <p:pic>
        <p:nvPicPr>
          <p:cNvPr id="5" name="Afbeelding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134632"/>
            <a:ext cx="882099" cy="882099"/>
          </a:xfrm>
          <a:prstGeom prst="rect">
            <a:avLst/>
          </a:prstGeom>
        </p:spPr>
      </p:pic>
      <p:sp>
        <p:nvSpPr>
          <p:cNvPr id="7" name="Tekstvak 6">
            <a:extLst>
              <a:ext uri="{FF2B5EF4-FFF2-40B4-BE49-F238E27FC236}">
                <a16:creationId xmlns:a16="http://schemas.microsoft.com/office/drawing/2014/main" id="{59FF8EFD-F169-4AEE-A3F1-651E434894D4}"/>
              </a:ext>
            </a:extLst>
          </p:cNvPr>
          <p:cNvSpPr txBox="1"/>
          <p:nvPr/>
        </p:nvSpPr>
        <p:spPr>
          <a:xfrm>
            <a:off x="0" y="1129712"/>
            <a:ext cx="9143999" cy="1077218"/>
          </a:xfrm>
          <a:prstGeom prst="rect">
            <a:avLst/>
          </a:prstGeom>
          <a:noFill/>
        </p:spPr>
        <p:txBody>
          <a:bodyPr wrap="square" rtlCol="0">
            <a:spAutoFit/>
          </a:bodyPr>
          <a:lstStyle/>
          <a:p>
            <a:r>
              <a:rPr lang="nl-BE" dirty="0"/>
              <a:t> </a:t>
            </a:r>
            <a:r>
              <a:rPr lang="nl-BE" sz="2800" dirty="0"/>
              <a:t>Een persoon verwijderen </a:t>
            </a:r>
          </a:p>
          <a:p>
            <a:pPr marL="285750" indent="-285750">
              <a:buFont typeface="Wingdings" panose="05000000000000000000" pitchFamily="2" charset="2"/>
              <a:buChar char="Ø"/>
            </a:pPr>
            <a:r>
              <a:rPr lang="nl-BE" dirty="0"/>
              <a:t> De controle wijzigen</a:t>
            </a:r>
          </a:p>
          <a:p>
            <a:pPr marL="742950" lvl="1" indent="-285750">
              <a:buFont typeface="Wingdings" panose="05000000000000000000" pitchFamily="2" charset="2"/>
              <a:buChar char="Ø"/>
            </a:pPr>
            <a:r>
              <a:rPr lang="nl-BE" dirty="0"/>
              <a:t>Einddatum van de controle</a:t>
            </a:r>
          </a:p>
        </p:txBody>
      </p:sp>
      <p:pic>
        <p:nvPicPr>
          <p:cNvPr id="12" name="Afbeelding 11">
            <a:extLst>
              <a:ext uri="{FF2B5EF4-FFF2-40B4-BE49-F238E27FC236}">
                <a16:creationId xmlns:a16="http://schemas.microsoft.com/office/drawing/2014/main" id="{AF7FF026-0CA2-4A4B-8088-DE369B7E8A8C}"/>
              </a:ext>
            </a:extLst>
          </p:cNvPr>
          <p:cNvPicPr>
            <a:picLocks noChangeAspect="1"/>
          </p:cNvPicPr>
          <p:nvPr/>
        </p:nvPicPr>
        <p:blipFill>
          <a:blip r:embed="rId6"/>
          <a:stretch>
            <a:fillRect/>
          </a:stretch>
        </p:blipFill>
        <p:spPr>
          <a:xfrm>
            <a:off x="1259632" y="2283906"/>
            <a:ext cx="6315075" cy="4076700"/>
          </a:xfrm>
          <a:prstGeom prst="rect">
            <a:avLst/>
          </a:prstGeom>
        </p:spPr>
      </p:pic>
      <p:pic>
        <p:nvPicPr>
          <p:cNvPr id="2" name="Opgenomen geluid">
            <a:hlinkClick r:id="" action="ppaction://media"/>
            <a:extLst>
              <a:ext uri="{FF2B5EF4-FFF2-40B4-BE49-F238E27FC236}">
                <a16:creationId xmlns:a16="http://schemas.microsoft.com/office/drawing/2014/main" id="{7A175CD6-ED74-4AEF-9543-A58E59DCF1F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508104" y="558161"/>
            <a:ext cx="1296144" cy="1296144"/>
          </a:xfrm>
          <a:prstGeom prst="rect">
            <a:avLst/>
          </a:prstGeom>
        </p:spPr>
      </p:pic>
    </p:spTree>
    <p:extLst>
      <p:ext uri="{BB962C8B-B14F-4D97-AF65-F5344CB8AC3E}">
        <p14:creationId xmlns:p14="http://schemas.microsoft.com/office/powerpoint/2010/main" val="2866192914"/>
      </p:ext>
    </p:extLst>
  </p:cSld>
  <p:clrMapOvr>
    <a:masterClrMapping/>
  </p:clrMapOvr>
  <mc:AlternateContent xmlns:mc="http://schemas.openxmlformats.org/markup-compatibility/2006" xmlns:p14="http://schemas.microsoft.com/office/powerpoint/2010/main">
    <mc:Choice Requires="p14">
      <p:transition spd="slow" p14:dur="2000" advTm="16704"/>
    </mc:Choice>
    <mc:Fallback xmlns="">
      <p:transition spd="slow" advTm="167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1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26" objId="2"/>
        <p14:stopEvt time="16704" objId="2"/>
      </p14:showEvt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6660232" y="6453336"/>
            <a:ext cx="2376264" cy="307777"/>
          </a:xfrm>
          <a:prstGeom prst="rect">
            <a:avLst/>
          </a:prstGeom>
          <a:noFill/>
        </p:spPr>
        <p:txBody>
          <a:bodyPr wrap="square" rtlCol="0">
            <a:spAutoFit/>
          </a:bodyPr>
          <a:lstStyle/>
          <a:p>
            <a:pPr algn="r"/>
            <a:r>
              <a:rPr lang="nl-BE" sz="1400" dirty="0">
                <a:solidFill>
                  <a:srgbClr val="DC002E"/>
                </a:solidFill>
              </a:rPr>
              <a:t>www.formaat.be</a:t>
            </a:r>
          </a:p>
        </p:txBody>
      </p:sp>
      <p:sp>
        <p:nvSpPr>
          <p:cNvPr id="4" name="Tekstvak 3"/>
          <p:cNvSpPr txBox="1"/>
          <p:nvPr/>
        </p:nvSpPr>
        <p:spPr>
          <a:xfrm>
            <a:off x="1043608" y="98629"/>
            <a:ext cx="8100392" cy="954107"/>
          </a:xfrm>
          <a:prstGeom prst="rect">
            <a:avLst/>
          </a:prstGeom>
          <a:noFill/>
        </p:spPr>
        <p:txBody>
          <a:bodyPr wrap="square" rtlCol="0">
            <a:spAutoFit/>
          </a:bodyPr>
          <a:lstStyle/>
          <a:p>
            <a:r>
              <a:rPr lang="nl-NL" sz="3200" b="1" dirty="0"/>
              <a:t>U</a:t>
            </a:r>
            <a:r>
              <a:rPr lang="nl-BE" sz="3200" b="1" dirty="0"/>
              <a:t>BO-register</a:t>
            </a:r>
          </a:p>
          <a:p>
            <a:r>
              <a:rPr lang="nl-NL" sz="2400" b="1" dirty="0"/>
              <a:t>M</a:t>
            </a:r>
            <a:r>
              <a:rPr lang="nl-BE" sz="2400" b="1" dirty="0" err="1"/>
              <a:t>yMinfin</a:t>
            </a:r>
            <a:endParaRPr lang="nl-BE" sz="2400" b="1" dirty="0"/>
          </a:p>
        </p:txBody>
      </p:sp>
      <p:pic>
        <p:nvPicPr>
          <p:cNvPr id="5" name="Afbeelding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134632"/>
            <a:ext cx="882099" cy="882099"/>
          </a:xfrm>
          <a:prstGeom prst="rect">
            <a:avLst/>
          </a:prstGeom>
        </p:spPr>
      </p:pic>
      <p:sp>
        <p:nvSpPr>
          <p:cNvPr id="7" name="Tekstvak 6">
            <a:extLst>
              <a:ext uri="{FF2B5EF4-FFF2-40B4-BE49-F238E27FC236}">
                <a16:creationId xmlns:a16="http://schemas.microsoft.com/office/drawing/2014/main" id="{59FF8EFD-F169-4AEE-A3F1-651E434894D4}"/>
              </a:ext>
            </a:extLst>
          </p:cNvPr>
          <p:cNvSpPr txBox="1"/>
          <p:nvPr/>
        </p:nvSpPr>
        <p:spPr>
          <a:xfrm>
            <a:off x="0" y="1129712"/>
            <a:ext cx="9143999" cy="1631216"/>
          </a:xfrm>
          <a:prstGeom prst="rect">
            <a:avLst/>
          </a:prstGeom>
          <a:noFill/>
        </p:spPr>
        <p:txBody>
          <a:bodyPr wrap="square" rtlCol="0">
            <a:spAutoFit/>
          </a:bodyPr>
          <a:lstStyle/>
          <a:p>
            <a:r>
              <a:rPr lang="nl-BE" dirty="0"/>
              <a:t> </a:t>
            </a:r>
            <a:r>
              <a:rPr lang="nl-BE" sz="2800" dirty="0"/>
              <a:t>Informatieverplichting </a:t>
            </a:r>
          </a:p>
          <a:p>
            <a:pPr marL="285750" indent="-285750">
              <a:buFont typeface="Wingdings" panose="05000000000000000000" pitchFamily="2" charset="2"/>
              <a:buChar char="Ø"/>
            </a:pPr>
            <a:r>
              <a:rPr lang="nl-BE" dirty="0"/>
              <a:t> De controle wijzigen</a:t>
            </a:r>
          </a:p>
          <a:p>
            <a:pPr marL="742950" lvl="1" indent="-285750">
              <a:buFont typeface="Wingdings" panose="05000000000000000000" pitchFamily="2" charset="2"/>
              <a:buChar char="Ø"/>
            </a:pPr>
            <a:r>
              <a:rPr lang="nl-BE" dirty="0"/>
              <a:t>+ Kies een bestand</a:t>
            </a:r>
          </a:p>
          <a:p>
            <a:pPr marL="1200150" lvl="2" indent="-285750">
              <a:buFont typeface="Wingdings" panose="05000000000000000000" pitchFamily="2" charset="2"/>
              <a:buChar char="Ø"/>
            </a:pPr>
            <a:r>
              <a:rPr lang="nl-BE" dirty="0"/>
              <a:t>Upload publicatie </a:t>
            </a:r>
            <a:r>
              <a:rPr lang="nl-BE" dirty="0">
                <a:hlinkClick r:id="rId6"/>
              </a:rPr>
              <a:t>staatsblad</a:t>
            </a:r>
            <a:endParaRPr lang="nl-BE" dirty="0"/>
          </a:p>
          <a:p>
            <a:pPr marL="285750" indent="-285750">
              <a:buFont typeface="Wingdings" panose="05000000000000000000" pitchFamily="2" charset="2"/>
              <a:buChar char="Ø"/>
            </a:pPr>
            <a:endParaRPr lang="nl-BE" dirty="0"/>
          </a:p>
        </p:txBody>
      </p:sp>
      <p:pic>
        <p:nvPicPr>
          <p:cNvPr id="2" name="Afbeelding 1">
            <a:extLst>
              <a:ext uri="{FF2B5EF4-FFF2-40B4-BE49-F238E27FC236}">
                <a16:creationId xmlns:a16="http://schemas.microsoft.com/office/drawing/2014/main" id="{D5A7559A-422E-428E-94E4-0E713325CAA6}"/>
              </a:ext>
            </a:extLst>
          </p:cNvPr>
          <p:cNvPicPr>
            <a:picLocks noChangeAspect="1"/>
          </p:cNvPicPr>
          <p:nvPr/>
        </p:nvPicPr>
        <p:blipFill>
          <a:blip r:embed="rId7"/>
          <a:stretch>
            <a:fillRect/>
          </a:stretch>
        </p:blipFill>
        <p:spPr>
          <a:xfrm>
            <a:off x="2213484" y="2502054"/>
            <a:ext cx="5760640" cy="3918625"/>
          </a:xfrm>
          <a:prstGeom prst="rect">
            <a:avLst/>
          </a:prstGeom>
        </p:spPr>
      </p:pic>
      <p:pic>
        <p:nvPicPr>
          <p:cNvPr id="6" name="Opgenomen geluid">
            <a:hlinkClick r:id="" action="ppaction://media"/>
            <a:extLst>
              <a:ext uri="{FF2B5EF4-FFF2-40B4-BE49-F238E27FC236}">
                <a16:creationId xmlns:a16="http://schemas.microsoft.com/office/drawing/2014/main" id="{0D0C58A3-68BA-4B15-88BC-69064AD5238C}"/>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652120" y="713412"/>
            <a:ext cx="1368152" cy="1368152"/>
          </a:xfrm>
          <a:prstGeom prst="rect">
            <a:avLst/>
          </a:prstGeom>
        </p:spPr>
      </p:pic>
    </p:spTree>
    <p:extLst>
      <p:ext uri="{BB962C8B-B14F-4D97-AF65-F5344CB8AC3E}">
        <p14:creationId xmlns:p14="http://schemas.microsoft.com/office/powerpoint/2010/main" val="2857592207"/>
      </p:ext>
    </p:extLst>
  </p:cSld>
  <p:clrMapOvr>
    <a:masterClrMapping/>
  </p:clrMapOvr>
  <mc:AlternateContent xmlns:mc="http://schemas.openxmlformats.org/markup-compatibility/2006" xmlns:p14="http://schemas.microsoft.com/office/powerpoint/2010/main">
    <mc:Choice Requires="p14">
      <p:transition spd="slow" p14:dur="2000" advTm="16704"/>
    </mc:Choice>
    <mc:Fallback xmlns="">
      <p:transition spd="slow" advTm="167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48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extLst>
    <p:ext uri="{E180D4A7-C9FB-4DFB-919C-405C955672EB}">
      <p14:showEvtLst xmlns:p14="http://schemas.microsoft.com/office/powerpoint/2010/main">
        <p14:playEvt time="26" objId="2"/>
        <p14:stopEvt time="16704" objId="2"/>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6660232" y="6453336"/>
            <a:ext cx="2376264" cy="307777"/>
          </a:xfrm>
          <a:prstGeom prst="rect">
            <a:avLst/>
          </a:prstGeom>
          <a:noFill/>
        </p:spPr>
        <p:txBody>
          <a:bodyPr wrap="square" rtlCol="0">
            <a:spAutoFit/>
          </a:bodyPr>
          <a:lstStyle/>
          <a:p>
            <a:pPr algn="r"/>
            <a:r>
              <a:rPr lang="nl-BE" sz="1400" dirty="0">
                <a:solidFill>
                  <a:srgbClr val="DC002E"/>
                </a:solidFill>
              </a:rPr>
              <a:t>www.formaat.be</a:t>
            </a:r>
          </a:p>
        </p:txBody>
      </p:sp>
      <p:pic>
        <p:nvPicPr>
          <p:cNvPr id="5" name="Afbeelding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04" y="134632"/>
            <a:ext cx="882099" cy="882099"/>
          </a:xfrm>
          <a:prstGeom prst="rect">
            <a:avLst/>
          </a:prstGeom>
        </p:spPr>
      </p:pic>
      <p:sp>
        <p:nvSpPr>
          <p:cNvPr id="6" name="Tekstvak 5"/>
          <p:cNvSpPr txBox="1"/>
          <p:nvPr/>
        </p:nvSpPr>
        <p:spPr>
          <a:xfrm>
            <a:off x="313284" y="3573016"/>
            <a:ext cx="8363172" cy="1384995"/>
          </a:xfrm>
          <a:prstGeom prst="rect">
            <a:avLst/>
          </a:prstGeom>
          <a:noFill/>
        </p:spPr>
        <p:txBody>
          <a:bodyPr wrap="square" rtlCol="0">
            <a:spAutoFit/>
          </a:bodyPr>
          <a:lstStyle/>
          <a:p>
            <a:pPr algn="ctr"/>
            <a:r>
              <a:rPr lang="nl-BE" sz="6000" b="1" dirty="0"/>
              <a:t>ZET JE GELUID OP!</a:t>
            </a:r>
          </a:p>
          <a:p>
            <a:pPr algn="r"/>
            <a:r>
              <a:rPr lang="nl-BE" sz="2400" b="1" dirty="0"/>
              <a:t>*een stem zal je verder begeleiden</a:t>
            </a:r>
          </a:p>
        </p:txBody>
      </p:sp>
      <p:sp>
        <p:nvSpPr>
          <p:cNvPr id="7" name="Tekstvak 6"/>
          <p:cNvSpPr txBox="1"/>
          <p:nvPr/>
        </p:nvSpPr>
        <p:spPr>
          <a:xfrm>
            <a:off x="0" y="1412776"/>
            <a:ext cx="9144000" cy="1754326"/>
          </a:xfrm>
          <a:prstGeom prst="rect">
            <a:avLst/>
          </a:prstGeom>
          <a:noFill/>
        </p:spPr>
        <p:txBody>
          <a:bodyPr wrap="square" rtlCol="0">
            <a:spAutoFit/>
          </a:bodyPr>
          <a:lstStyle/>
          <a:p>
            <a:pPr algn="ctr"/>
            <a:r>
              <a:rPr lang="nl-BE" sz="3600" dirty="0"/>
              <a:t>HANDLEIDING REGISTRATIE UITEINDELIJKE BEGUNSTIGDEN IN HET UBO-REGISTER</a:t>
            </a:r>
          </a:p>
        </p:txBody>
      </p:sp>
      <p:pic>
        <p:nvPicPr>
          <p:cNvPr id="2" name="slide 2">
            <a:hlinkClick r:id="" action="ppaction://media"/>
            <a:extLst>
              <a:ext uri="{FF2B5EF4-FFF2-40B4-BE49-F238E27FC236}">
                <a16:creationId xmlns:a16="http://schemas.microsoft.com/office/drawing/2014/main" id="{6E8B979E-70E6-4650-9E80-2493C14262AC}"/>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3923928" y="5229200"/>
            <a:ext cx="958639" cy="958639"/>
          </a:xfrm>
          <a:prstGeom prst="rect">
            <a:avLst/>
          </a:prstGeom>
        </p:spPr>
      </p:pic>
    </p:spTree>
    <p:custDataLst>
      <p:tags r:id="rId1"/>
    </p:custDataLst>
    <p:extLst>
      <p:ext uri="{BB962C8B-B14F-4D97-AF65-F5344CB8AC3E}">
        <p14:creationId xmlns:p14="http://schemas.microsoft.com/office/powerpoint/2010/main" val="1671653820"/>
      </p:ext>
    </p:extLst>
  </p:cSld>
  <p:clrMapOvr>
    <a:masterClrMapping/>
  </p:clrMapOvr>
  <mc:AlternateContent xmlns:mc="http://schemas.openxmlformats.org/markup-compatibility/2006" xmlns:p14="http://schemas.microsoft.com/office/powerpoint/2010/main">
    <mc:Choice Requires="p14">
      <p:transition spd="slow" p14:dur="2000" advTm="6679"/>
    </mc:Choice>
    <mc:Fallback xmlns="">
      <p:transition spd="slow" advTm="66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3655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2"/>
                </p:tgtEl>
              </p:cMediaNode>
            </p:audio>
          </p:childTnLst>
        </p:cTn>
      </p:par>
    </p:tnLst>
    <p:bldLst>
      <p:bldP spid="6" grpId="0"/>
    </p:bldLst>
  </p:timing>
  <p:extLst>
    <p:ext uri="{E180D4A7-C9FB-4DFB-919C-405C955672EB}">
      <p14:showEvtLst xmlns:p14="http://schemas.microsoft.com/office/powerpoint/2010/main">
        <p14:playEvt time="14" objId="2"/>
        <p14:stopEvt time="6679" objId="2"/>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6660232" y="6453336"/>
            <a:ext cx="2376264" cy="307777"/>
          </a:xfrm>
          <a:prstGeom prst="rect">
            <a:avLst/>
          </a:prstGeom>
          <a:noFill/>
        </p:spPr>
        <p:txBody>
          <a:bodyPr wrap="square" rtlCol="0">
            <a:spAutoFit/>
          </a:bodyPr>
          <a:lstStyle/>
          <a:p>
            <a:pPr algn="r"/>
            <a:r>
              <a:rPr lang="nl-BE" sz="1400" dirty="0">
                <a:solidFill>
                  <a:srgbClr val="DC002E"/>
                </a:solidFill>
              </a:rPr>
              <a:t>www.formaat.be</a:t>
            </a:r>
          </a:p>
        </p:txBody>
      </p:sp>
      <p:sp>
        <p:nvSpPr>
          <p:cNvPr id="4" name="Tekstvak 3"/>
          <p:cNvSpPr txBox="1"/>
          <p:nvPr/>
        </p:nvSpPr>
        <p:spPr>
          <a:xfrm>
            <a:off x="1043608" y="98629"/>
            <a:ext cx="8100392" cy="954107"/>
          </a:xfrm>
          <a:prstGeom prst="rect">
            <a:avLst/>
          </a:prstGeom>
          <a:noFill/>
        </p:spPr>
        <p:txBody>
          <a:bodyPr wrap="square" rtlCol="0">
            <a:spAutoFit/>
          </a:bodyPr>
          <a:lstStyle/>
          <a:p>
            <a:r>
              <a:rPr lang="nl-NL" sz="3200" b="1" dirty="0"/>
              <a:t>U</a:t>
            </a:r>
            <a:r>
              <a:rPr lang="nl-BE" sz="3200" b="1" dirty="0"/>
              <a:t>BO-register</a:t>
            </a:r>
          </a:p>
          <a:p>
            <a:r>
              <a:rPr lang="nl-NL" sz="2400" b="1" dirty="0"/>
              <a:t>M</a:t>
            </a:r>
            <a:r>
              <a:rPr lang="nl-BE" sz="2400" b="1" dirty="0" err="1"/>
              <a:t>yMinfin</a:t>
            </a:r>
            <a:endParaRPr lang="nl-BE" sz="2400" b="1" dirty="0"/>
          </a:p>
        </p:txBody>
      </p:sp>
      <p:pic>
        <p:nvPicPr>
          <p:cNvPr id="5" name="Afbeelding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134632"/>
            <a:ext cx="882099" cy="882099"/>
          </a:xfrm>
          <a:prstGeom prst="rect">
            <a:avLst/>
          </a:prstGeom>
        </p:spPr>
      </p:pic>
      <p:sp>
        <p:nvSpPr>
          <p:cNvPr id="7" name="Tekstvak 6">
            <a:extLst>
              <a:ext uri="{FF2B5EF4-FFF2-40B4-BE49-F238E27FC236}">
                <a16:creationId xmlns:a16="http://schemas.microsoft.com/office/drawing/2014/main" id="{59FF8EFD-F169-4AEE-A3F1-651E434894D4}"/>
              </a:ext>
            </a:extLst>
          </p:cNvPr>
          <p:cNvSpPr txBox="1"/>
          <p:nvPr/>
        </p:nvSpPr>
        <p:spPr>
          <a:xfrm>
            <a:off x="0" y="1259758"/>
            <a:ext cx="9143999" cy="1569660"/>
          </a:xfrm>
          <a:prstGeom prst="rect">
            <a:avLst/>
          </a:prstGeom>
          <a:noFill/>
        </p:spPr>
        <p:txBody>
          <a:bodyPr wrap="square" rtlCol="0">
            <a:spAutoFit/>
          </a:bodyPr>
          <a:lstStyle/>
          <a:p>
            <a:r>
              <a:rPr lang="nl-NL" sz="2400" dirty="0"/>
              <a:t>Controle</a:t>
            </a:r>
          </a:p>
          <a:p>
            <a:pPr marL="342900" indent="-342900">
              <a:buFont typeface="Wingdings" panose="05000000000000000000" pitchFamily="2" charset="2"/>
              <a:buChar char="Ø"/>
            </a:pPr>
            <a:r>
              <a:rPr lang="nl-NL" sz="2400" dirty="0"/>
              <a:t>Aanvullende informatie</a:t>
            </a:r>
          </a:p>
          <a:p>
            <a:pPr marL="800100" lvl="1" indent="-342900">
              <a:buFont typeface="Wingdings" panose="05000000000000000000" pitchFamily="2" charset="2"/>
              <a:buChar char="Ø"/>
            </a:pPr>
            <a:r>
              <a:rPr lang="nl-NL" sz="2400" dirty="0"/>
              <a:t>Controle(s)</a:t>
            </a:r>
          </a:p>
          <a:p>
            <a:pPr marL="1257300" lvl="2" indent="-342900">
              <a:buFont typeface="Wingdings" panose="05000000000000000000" pitchFamily="2" charset="2"/>
              <a:buChar char="Ø"/>
            </a:pPr>
            <a:r>
              <a:rPr lang="nl-NL" sz="2400" dirty="0"/>
              <a:t>Afdrukken</a:t>
            </a:r>
            <a:endParaRPr lang="nl-BE" sz="2400" dirty="0"/>
          </a:p>
        </p:txBody>
      </p:sp>
      <p:pic>
        <p:nvPicPr>
          <p:cNvPr id="8" name="Afbeelding 7">
            <a:extLst>
              <a:ext uri="{FF2B5EF4-FFF2-40B4-BE49-F238E27FC236}">
                <a16:creationId xmlns:a16="http://schemas.microsoft.com/office/drawing/2014/main" id="{7E159D1F-7C4B-4BCA-9C8B-6F3E219718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0858" y="2829418"/>
            <a:ext cx="6517078" cy="3738356"/>
          </a:xfrm>
          <a:prstGeom prst="rect">
            <a:avLst/>
          </a:prstGeom>
        </p:spPr>
      </p:pic>
      <p:pic>
        <p:nvPicPr>
          <p:cNvPr id="9" name="Opgenomen geluid">
            <a:hlinkClick r:id="" action="ppaction://media"/>
            <a:extLst>
              <a:ext uri="{FF2B5EF4-FFF2-40B4-BE49-F238E27FC236}">
                <a16:creationId xmlns:a16="http://schemas.microsoft.com/office/drawing/2014/main" id="{F9E64E0C-2A82-4B51-BDC7-94992887F16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416550" y="584374"/>
            <a:ext cx="954107" cy="954107"/>
          </a:xfrm>
          <a:prstGeom prst="rect">
            <a:avLst/>
          </a:prstGeom>
        </p:spPr>
      </p:pic>
    </p:spTree>
    <p:extLst>
      <p:ext uri="{BB962C8B-B14F-4D97-AF65-F5344CB8AC3E}">
        <p14:creationId xmlns:p14="http://schemas.microsoft.com/office/powerpoint/2010/main" val="2442891269"/>
      </p:ext>
    </p:extLst>
  </p:cSld>
  <p:clrMapOvr>
    <a:masterClrMapping/>
  </p:clrMapOvr>
  <mc:AlternateContent xmlns:mc="http://schemas.openxmlformats.org/markup-compatibility/2006" xmlns:p14="http://schemas.microsoft.com/office/powerpoint/2010/main">
    <mc:Choice Requires="p14">
      <p:transition spd="slow" p14:dur="2000" advTm="20494"/>
    </mc:Choice>
    <mc:Fallback xmlns="">
      <p:transition spd="slow" advTm="204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237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extLst>
    <p:ext uri="{E180D4A7-C9FB-4DFB-919C-405C955672EB}">
      <p14:showEvtLst xmlns:p14="http://schemas.microsoft.com/office/powerpoint/2010/main">
        <p14:playEvt time="4" objId="9"/>
        <p14:stopEvt time="20494" objId="9"/>
      </p14:showEvt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6660232" y="6453336"/>
            <a:ext cx="2376264" cy="307777"/>
          </a:xfrm>
          <a:prstGeom prst="rect">
            <a:avLst/>
          </a:prstGeom>
          <a:noFill/>
        </p:spPr>
        <p:txBody>
          <a:bodyPr wrap="square" rtlCol="0">
            <a:spAutoFit/>
          </a:bodyPr>
          <a:lstStyle/>
          <a:p>
            <a:pPr algn="r"/>
            <a:r>
              <a:rPr lang="nl-BE" sz="1400" dirty="0">
                <a:solidFill>
                  <a:srgbClr val="DC002E"/>
                </a:solidFill>
              </a:rPr>
              <a:t>www.formaat.be</a:t>
            </a:r>
          </a:p>
        </p:txBody>
      </p:sp>
      <p:sp>
        <p:nvSpPr>
          <p:cNvPr id="4" name="Tekstvak 3"/>
          <p:cNvSpPr txBox="1"/>
          <p:nvPr/>
        </p:nvSpPr>
        <p:spPr>
          <a:xfrm>
            <a:off x="1043608" y="98629"/>
            <a:ext cx="8100392" cy="584775"/>
          </a:xfrm>
          <a:prstGeom prst="rect">
            <a:avLst/>
          </a:prstGeom>
          <a:noFill/>
        </p:spPr>
        <p:txBody>
          <a:bodyPr wrap="square" rtlCol="0">
            <a:spAutoFit/>
          </a:bodyPr>
          <a:lstStyle/>
          <a:p>
            <a:r>
              <a:rPr lang="nl-BE" sz="3200" b="1" dirty="0"/>
              <a:t>VRAGEN?</a:t>
            </a:r>
          </a:p>
        </p:txBody>
      </p:sp>
      <p:pic>
        <p:nvPicPr>
          <p:cNvPr id="5" name="Afbeelding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134632"/>
            <a:ext cx="882099" cy="882099"/>
          </a:xfrm>
          <a:prstGeom prst="rect">
            <a:avLst/>
          </a:prstGeom>
        </p:spPr>
      </p:pic>
      <p:sp>
        <p:nvSpPr>
          <p:cNvPr id="2" name="Tekstvak 1"/>
          <p:cNvSpPr txBox="1"/>
          <p:nvPr/>
        </p:nvSpPr>
        <p:spPr>
          <a:xfrm>
            <a:off x="1043608" y="1844824"/>
            <a:ext cx="6840760" cy="1477328"/>
          </a:xfrm>
          <a:prstGeom prst="rect">
            <a:avLst/>
          </a:prstGeom>
          <a:noFill/>
        </p:spPr>
        <p:txBody>
          <a:bodyPr wrap="square" rtlCol="0">
            <a:spAutoFit/>
          </a:bodyPr>
          <a:lstStyle/>
          <a:p>
            <a:pPr marL="285750" indent="-285750">
              <a:buFont typeface="Arial" panose="020B0604020202020204" pitchFamily="34" charset="0"/>
              <a:buChar char="•"/>
            </a:pPr>
            <a:r>
              <a:rPr lang="nl-BE" dirty="0"/>
              <a:t>FORMAAT</a:t>
            </a:r>
          </a:p>
          <a:p>
            <a:pPr marL="742950" lvl="1" indent="-285750">
              <a:buFont typeface="Arial" panose="020B0604020202020204" pitchFamily="34" charset="0"/>
              <a:buChar char="•"/>
            </a:pPr>
            <a:r>
              <a:rPr lang="nl-BE" dirty="0"/>
              <a:t>03/226.40.83</a:t>
            </a:r>
          </a:p>
          <a:p>
            <a:pPr marL="742950" lvl="1" indent="-285750">
              <a:buFont typeface="Arial" panose="020B0604020202020204" pitchFamily="34" charset="0"/>
              <a:buChar char="•"/>
            </a:pPr>
            <a:r>
              <a:rPr lang="nl-BE" dirty="0">
                <a:hlinkClick r:id="rId6"/>
              </a:rPr>
              <a:t>vraaghet@formaat.be</a:t>
            </a:r>
            <a:endParaRPr lang="nl-BE" dirty="0"/>
          </a:p>
          <a:p>
            <a:pPr marL="742950" lvl="1" indent="-285750">
              <a:buFont typeface="Arial" panose="020B0604020202020204" pitchFamily="34" charset="0"/>
              <a:buChar char="•"/>
            </a:pPr>
            <a:r>
              <a:rPr lang="nl-BE" dirty="0"/>
              <a:t>Raadpleeg de </a:t>
            </a:r>
            <a:r>
              <a:rPr lang="nl-BE" dirty="0">
                <a:hlinkClick r:id="rId7"/>
              </a:rPr>
              <a:t>HANDLEIDING VAN DE UBO APPLICATIE </a:t>
            </a:r>
            <a:endParaRPr lang="nl-BE" dirty="0"/>
          </a:p>
          <a:p>
            <a:pPr marL="742950" lvl="1" indent="-285750">
              <a:buFont typeface="Arial" panose="020B0604020202020204" pitchFamily="34" charset="0"/>
              <a:buChar char="•"/>
            </a:pPr>
            <a:endParaRPr lang="nl-NL" dirty="0"/>
          </a:p>
        </p:txBody>
      </p:sp>
      <p:sp>
        <p:nvSpPr>
          <p:cNvPr id="12" name="Tekstvak 11"/>
          <p:cNvSpPr txBox="1"/>
          <p:nvPr/>
        </p:nvSpPr>
        <p:spPr>
          <a:xfrm>
            <a:off x="1043608" y="3812847"/>
            <a:ext cx="7416824" cy="1200329"/>
          </a:xfrm>
          <a:prstGeom prst="rect">
            <a:avLst/>
          </a:prstGeom>
          <a:noFill/>
        </p:spPr>
        <p:txBody>
          <a:bodyPr wrap="square" rtlCol="0">
            <a:spAutoFit/>
          </a:bodyPr>
          <a:lstStyle/>
          <a:p>
            <a:r>
              <a:rPr lang="nl-BE" sz="7200" b="1" dirty="0"/>
              <a:t>VEEL SUCCES!</a:t>
            </a:r>
          </a:p>
        </p:txBody>
      </p:sp>
      <p:pic>
        <p:nvPicPr>
          <p:cNvPr id="6" name="Slide 16">
            <a:hlinkClick r:id="" action="ppaction://media"/>
            <a:extLst>
              <a:ext uri="{FF2B5EF4-FFF2-40B4-BE49-F238E27FC236}">
                <a16:creationId xmlns:a16="http://schemas.microsoft.com/office/drawing/2014/main" id="{E1BD0E19-FD31-4E18-B43D-D9B31D39B90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995936" y="5157192"/>
            <a:ext cx="819745" cy="819745"/>
          </a:xfrm>
          <a:prstGeom prst="rect">
            <a:avLst/>
          </a:prstGeom>
        </p:spPr>
      </p:pic>
    </p:spTree>
    <p:extLst>
      <p:ext uri="{BB962C8B-B14F-4D97-AF65-F5344CB8AC3E}">
        <p14:creationId xmlns:p14="http://schemas.microsoft.com/office/powerpoint/2010/main" val="4011176711"/>
      </p:ext>
    </p:extLst>
  </p:cSld>
  <p:clrMapOvr>
    <a:masterClrMapping/>
  </p:clrMapOvr>
  <mc:AlternateContent xmlns:mc="http://schemas.openxmlformats.org/markup-compatibility/2006" xmlns:p14="http://schemas.microsoft.com/office/powerpoint/2010/main">
    <mc:Choice Requires="p14">
      <p:transition spd="slow" p14:dur="2000" advTm="10291"/>
    </mc:Choice>
    <mc:Fallback xmlns="">
      <p:transition spd="slow" advTm="102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par>
                                <p:cTn id="11" presetID="1" presetClass="mediacall" presetSubtype="0" fill="hold" nodeType="withEffect">
                                  <p:stCondLst>
                                    <p:cond delay="0"/>
                                  </p:stCondLst>
                                  <p:childTnLst>
                                    <p:cmd type="call" cmd="playFrom(0.0)">
                                      <p:cBhvr>
                                        <p:cTn id="12" dur="920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6"/>
                </p:tgtEl>
              </p:cMediaNode>
            </p:audio>
          </p:childTnLst>
        </p:cTn>
      </p:par>
    </p:tnLst>
    <p:bldLst>
      <p:bldP spid="12" grpId="0"/>
    </p:bldLst>
  </p:timing>
  <p:extLst>
    <p:ext uri="{E180D4A7-C9FB-4DFB-919C-405C955672EB}">
      <p14:showEvtLst xmlns:p14="http://schemas.microsoft.com/office/powerpoint/2010/main">
        <p14:playEvt time="30" objId="6"/>
        <p14:stopEvt time="9303" objId="6"/>
      </p14:showEvtLst>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2156" y="1629156"/>
            <a:ext cx="3599688" cy="3599688"/>
          </a:xfrm>
          <a:prstGeom prst="rect">
            <a:avLst/>
          </a:prstGeom>
        </p:spPr>
      </p:pic>
      <p:sp>
        <p:nvSpPr>
          <p:cNvPr id="3" name="Tekstvak 2">
            <a:extLst>
              <a:ext uri="{FF2B5EF4-FFF2-40B4-BE49-F238E27FC236}">
                <a16:creationId xmlns:a16="http://schemas.microsoft.com/office/drawing/2014/main" id="{4504BB1C-C484-417A-96C7-3E2FB8158DA6}"/>
              </a:ext>
            </a:extLst>
          </p:cNvPr>
          <p:cNvSpPr txBox="1"/>
          <p:nvPr/>
        </p:nvSpPr>
        <p:spPr>
          <a:xfrm>
            <a:off x="0" y="5085184"/>
            <a:ext cx="9144000" cy="830997"/>
          </a:xfrm>
          <a:prstGeom prst="rect">
            <a:avLst/>
          </a:prstGeom>
          <a:noFill/>
        </p:spPr>
        <p:txBody>
          <a:bodyPr wrap="square" rtlCol="0">
            <a:spAutoFit/>
          </a:bodyPr>
          <a:lstStyle/>
          <a:p>
            <a:pPr algn="ctr"/>
            <a:r>
              <a:rPr lang="nl-BE" sz="4800" b="1" dirty="0"/>
              <a:t>Registratie UBO-register</a:t>
            </a:r>
          </a:p>
        </p:txBody>
      </p:sp>
    </p:spTree>
    <p:extLst>
      <p:ext uri="{BB962C8B-B14F-4D97-AF65-F5344CB8AC3E}">
        <p14:creationId xmlns:p14="http://schemas.microsoft.com/office/powerpoint/2010/main" val="947009911"/>
      </p:ext>
    </p:extLst>
  </p:cSld>
  <p:clrMapOvr>
    <a:masterClrMapping/>
  </p:clrMapOvr>
  <mc:AlternateContent xmlns:mc="http://schemas.openxmlformats.org/markup-compatibility/2006" xmlns:p14="http://schemas.microsoft.com/office/powerpoint/2010/main">
    <mc:Choice Requires="p14">
      <p:transition spd="slow" p14:dur="2000" advTm="2521"/>
    </mc:Choice>
    <mc:Fallback xmlns="">
      <p:transition spd="slow" advTm="252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6660232" y="6453336"/>
            <a:ext cx="2376264" cy="307777"/>
          </a:xfrm>
          <a:prstGeom prst="rect">
            <a:avLst/>
          </a:prstGeom>
          <a:noFill/>
        </p:spPr>
        <p:txBody>
          <a:bodyPr wrap="square" rtlCol="0">
            <a:spAutoFit/>
          </a:bodyPr>
          <a:lstStyle/>
          <a:p>
            <a:pPr algn="r"/>
            <a:r>
              <a:rPr lang="nl-BE" sz="1400" dirty="0">
                <a:solidFill>
                  <a:srgbClr val="DC002E"/>
                </a:solidFill>
              </a:rPr>
              <a:t>www.formaat.be</a:t>
            </a:r>
          </a:p>
        </p:txBody>
      </p:sp>
      <p:pic>
        <p:nvPicPr>
          <p:cNvPr id="5" name="Afbeelding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134632"/>
            <a:ext cx="882099" cy="882099"/>
          </a:xfrm>
          <a:prstGeom prst="rect">
            <a:avLst/>
          </a:prstGeom>
        </p:spPr>
      </p:pic>
      <p:sp>
        <p:nvSpPr>
          <p:cNvPr id="6" name="Tekstvak 5"/>
          <p:cNvSpPr txBox="1"/>
          <p:nvPr/>
        </p:nvSpPr>
        <p:spPr>
          <a:xfrm>
            <a:off x="251520" y="1340768"/>
            <a:ext cx="8712968" cy="4247317"/>
          </a:xfrm>
          <a:prstGeom prst="rect">
            <a:avLst/>
          </a:prstGeom>
          <a:noFill/>
        </p:spPr>
        <p:txBody>
          <a:bodyPr wrap="square" rtlCol="0" anchor="t">
            <a:spAutoFit/>
          </a:bodyPr>
          <a:lstStyle/>
          <a:p>
            <a:r>
              <a:rPr lang="nl-NL" dirty="0"/>
              <a:t>UBO Wat?</a:t>
            </a:r>
          </a:p>
          <a:p>
            <a:pPr marL="285750" indent="-285750">
              <a:buFont typeface="Arial" panose="020B0604020202020204" pitchFamily="34" charset="0"/>
              <a:buChar char="•"/>
            </a:pPr>
            <a:r>
              <a:rPr lang="nl-NL" dirty="0"/>
              <a:t>UBO = ‘</a:t>
            </a:r>
            <a:r>
              <a:rPr lang="nl-NL" dirty="0" err="1"/>
              <a:t>ultimated</a:t>
            </a:r>
            <a:r>
              <a:rPr lang="nl-NL" dirty="0"/>
              <a:t> </a:t>
            </a:r>
            <a:r>
              <a:rPr lang="nl-NL" dirty="0" err="1"/>
              <a:t>beneficial</a:t>
            </a:r>
            <a:r>
              <a:rPr lang="nl-NL" dirty="0"/>
              <a:t> </a:t>
            </a:r>
            <a:r>
              <a:rPr lang="nl-NL" dirty="0" err="1"/>
              <a:t>owner</a:t>
            </a:r>
            <a:r>
              <a:rPr lang="nl-NL" dirty="0"/>
              <a:t>’ of ‘uiteindelijke begunstigden’</a:t>
            </a:r>
          </a:p>
          <a:p>
            <a:pPr marL="285750" indent="-285750">
              <a:buFont typeface="Arial" panose="020B0604020202020204" pitchFamily="34" charset="0"/>
              <a:buChar char="•"/>
            </a:pPr>
            <a:endParaRPr lang="nl-NL" dirty="0"/>
          </a:p>
          <a:p>
            <a:r>
              <a:rPr lang="nl-NL" dirty="0"/>
              <a:t>Wat moet er gebeuren? </a:t>
            </a:r>
          </a:p>
          <a:p>
            <a:pPr marL="285750" indent="-285750">
              <a:buFont typeface="Arial" panose="020B0604020202020204" pitchFamily="34" charset="0"/>
              <a:buChar char="•"/>
            </a:pPr>
            <a:r>
              <a:rPr lang="nl-NL" dirty="0"/>
              <a:t>Alle rechtspersonen (en dus ook vzw’s) zijn verplicht hun uiteindelijk begunstigden te registreren. </a:t>
            </a:r>
          </a:p>
          <a:p>
            <a:pPr marL="285750" indent="-285750">
              <a:buFont typeface="Arial" panose="020B0604020202020204" pitchFamily="34" charset="0"/>
              <a:buChar char="•"/>
            </a:pPr>
            <a:endParaRPr lang="nl-NL" dirty="0"/>
          </a:p>
          <a:p>
            <a:r>
              <a:rPr lang="nl-NL" dirty="0"/>
              <a:t>Wanneer moet dit gebeuren?</a:t>
            </a:r>
          </a:p>
          <a:p>
            <a:pPr marL="285750" indent="-285750">
              <a:buFont typeface="Arial" panose="020B0604020202020204" pitchFamily="34" charset="0"/>
              <a:buChar char="•"/>
            </a:pPr>
            <a:r>
              <a:rPr lang="nl-NL" dirty="0"/>
              <a:t>Jaarlijks </a:t>
            </a:r>
            <a:endParaRPr lang="nl-NL" b="1" u="sng" dirty="0">
              <a:solidFill>
                <a:schemeClr val="accent1"/>
              </a:solidFill>
            </a:endParaRPr>
          </a:p>
          <a:p>
            <a:pPr marL="285750" indent="-285750">
              <a:buFont typeface="Arial" panose="020B0604020202020204" pitchFamily="34" charset="0"/>
              <a:buChar char="•"/>
            </a:pPr>
            <a:r>
              <a:rPr lang="nl-NL" dirty="0">
                <a:cs typeface="Arial"/>
              </a:rPr>
              <a:t>Bij elke aanpassing van uiteindelijke begunstigden </a:t>
            </a:r>
          </a:p>
          <a:p>
            <a:pPr marL="285750" indent="-285750">
              <a:buFont typeface="Arial" panose="020B0604020202020204" pitchFamily="34" charset="0"/>
              <a:buChar char="•"/>
            </a:pPr>
            <a:endParaRPr lang="nl-NL" b="1" u="sng" dirty="0">
              <a:solidFill>
                <a:schemeClr val="accent1"/>
              </a:solidFill>
            </a:endParaRPr>
          </a:p>
          <a:p>
            <a:r>
              <a:rPr lang="nl-NL" dirty="0"/>
              <a:t>Hoe breng je dit in orde? </a:t>
            </a:r>
          </a:p>
          <a:p>
            <a:pPr marL="285750" indent="-285750">
              <a:buFont typeface="Arial" panose="020B0604020202020204" pitchFamily="34" charset="0"/>
              <a:buChar char="•"/>
            </a:pPr>
            <a:r>
              <a:rPr lang="nl-NL" dirty="0"/>
              <a:t>Stap 1: deze PowerPoint doornemen waar stap voor stap wordt uitgelegd wat er moet gebeuren.  </a:t>
            </a:r>
          </a:p>
          <a:p>
            <a:endParaRPr lang="nl-BE" dirty="0"/>
          </a:p>
        </p:txBody>
      </p:sp>
      <p:pic>
        <p:nvPicPr>
          <p:cNvPr id="2" name="Afbeelding 1">
            <a:extLst>
              <a:ext uri="{FF2B5EF4-FFF2-40B4-BE49-F238E27FC236}">
                <a16:creationId xmlns:a16="http://schemas.microsoft.com/office/drawing/2014/main" id="{B6FB1A12-6625-4ED7-8361-39C7B1A639BE}"/>
              </a:ext>
            </a:extLst>
          </p:cNvPr>
          <p:cNvPicPr>
            <a:picLocks noChangeAspect="1"/>
          </p:cNvPicPr>
          <p:nvPr/>
        </p:nvPicPr>
        <p:blipFill>
          <a:blip r:embed="rId6"/>
          <a:stretch>
            <a:fillRect/>
          </a:stretch>
        </p:blipFill>
        <p:spPr>
          <a:xfrm>
            <a:off x="889301" y="67992"/>
            <a:ext cx="8254699" cy="1170533"/>
          </a:xfrm>
          <a:prstGeom prst="rect">
            <a:avLst/>
          </a:prstGeom>
        </p:spPr>
      </p:pic>
      <p:pic>
        <p:nvPicPr>
          <p:cNvPr id="7" name="Opgenomen geluid">
            <a:hlinkClick r:id="" action="ppaction://media"/>
            <a:extLst>
              <a:ext uri="{FF2B5EF4-FFF2-40B4-BE49-F238E27FC236}">
                <a16:creationId xmlns:a16="http://schemas.microsoft.com/office/drawing/2014/main" id="{B78A4575-2A8E-4CF9-A625-72AAD8F7231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779912" y="5345559"/>
            <a:ext cx="1107777" cy="1107777"/>
          </a:xfrm>
          <a:prstGeom prst="rect">
            <a:avLst/>
          </a:prstGeom>
        </p:spPr>
      </p:pic>
    </p:spTree>
    <p:extLst>
      <p:ext uri="{BB962C8B-B14F-4D97-AF65-F5344CB8AC3E}">
        <p14:creationId xmlns:p14="http://schemas.microsoft.com/office/powerpoint/2010/main" val="3385919469"/>
      </p:ext>
    </p:extLst>
  </p:cSld>
  <p:clrMapOvr>
    <a:masterClrMapping/>
  </p:clrMapOvr>
  <mc:AlternateContent xmlns:mc="http://schemas.openxmlformats.org/markup-compatibility/2006" xmlns:p14="http://schemas.microsoft.com/office/powerpoint/2010/main">
    <mc:Choice Requires="p14">
      <p:transition spd="slow" p14:dur="2000" advTm="33373"/>
    </mc:Choice>
    <mc:Fallback xmlns="">
      <p:transition spd="slow" advTm="333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28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extLst>
    <p:ext uri="{E180D4A7-C9FB-4DFB-919C-405C955672EB}">
      <p14:showEvtLst xmlns:p14="http://schemas.microsoft.com/office/powerpoint/2010/main">
        <p14:playEvt time="5" objId="7"/>
        <p14:stopEvt time="33373" objId="7"/>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6660232" y="6453336"/>
            <a:ext cx="2376264" cy="307777"/>
          </a:xfrm>
          <a:prstGeom prst="rect">
            <a:avLst/>
          </a:prstGeom>
          <a:noFill/>
        </p:spPr>
        <p:txBody>
          <a:bodyPr wrap="square" rtlCol="0">
            <a:spAutoFit/>
          </a:bodyPr>
          <a:lstStyle/>
          <a:p>
            <a:pPr algn="r"/>
            <a:r>
              <a:rPr lang="nl-BE" sz="1400" dirty="0">
                <a:solidFill>
                  <a:srgbClr val="DC002E"/>
                </a:solidFill>
              </a:rPr>
              <a:t>www.formaat.be</a:t>
            </a:r>
          </a:p>
        </p:txBody>
      </p:sp>
      <p:sp>
        <p:nvSpPr>
          <p:cNvPr id="4" name="Tekstvak 3"/>
          <p:cNvSpPr txBox="1"/>
          <p:nvPr/>
        </p:nvSpPr>
        <p:spPr>
          <a:xfrm>
            <a:off x="1043608" y="98629"/>
            <a:ext cx="8100392" cy="954107"/>
          </a:xfrm>
          <a:prstGeom prst="rect">
            <a:avLst/>
          </a:prstGeom>
          <a:noFill/>
        </p:spPr>
        <p:txBody>
          <a:bodyPr wrap="square" rtlCol="0">
            <a:spAutoFit/>
          </a:bodyPr>
          <a:lstStyle/>
          <a:p>
            <a:r>
              <a:rPr lang="nl-NL" sz="3200" b="1" dirty="0"/>
              <a:t>U</a:t>
            </a:r>
            <a:r>
              <a:rPr lang="nl-BE" sz="3200" b="1" dirty="0"/>
              <a:t>BO-register</a:t>
            </a:r>
          </a:p>
          <a:p>
            <a:r>
              <a:rPr lang="nl-NL" sz="2400" b="1" dirty="0"/>
              <a:t>Alvorens te beginnen </a:t>
            </a:r>
            <a:endParaRPr lang="nl-BE" sz="2400" b="1" dirty="0"/>
          </a:p>
        </p:txBody>
      </p:sp>
      <p:pic>
        <p:nvPicPr>
          <p:cNvPr id="5" name="Afbeelding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134632"/>
            <a:ext cx="882099" cy="882099"/>
          </a:xfrm>
          <a:prstGeom prst="rect">
            <a:avLst/>
          </a:prstGeom>
        </p:spPr>
      </p:pic>
      <p:sp>
        <p:nvSpPr>
          <p:cNvPr id="6" name="Tekstvak 5"/>
          <p:cNvSpPr txBox="1"/>
          <p:nvPr/>
        </p:nvSpPr>
        <p:spPr>
          <a:xfrm>
            <a:off x="251520" y="1340768"/>
            <a:ext cx="8712968" cy="2308324"/>
          </a:xfrm>
          <a:prstGeom prst="rect">
            <a:avLst/>
          </a:prstGeom>
          <a:noFill/>
        </p:spPr>
        <p:txBody>
          <a:bodyPr wrap="square" rtlCol="0">
            <a:spAutoFit/>
          </a:bodyPr>
          <a:lstStyle/>
          <a:p>
            <a:r>
              <a:rPr lang="nl-NL" dirty="0"/>
              <a:t>Wie zijn onze uiteindelijke begunstigden? </a:t>
            </a:r>
          </a:p>
          <a:p>
            <a:endParaRPr lang="nl-NL" dirty="0"/>
          </a:p>
          <a:p>
            <a:pPr marL="285750" indent="-285750">
              <a:buFont typeface="Arial" panose="020B0604020202020204" pitchFamily="34" charset="0"/>
              <a:buChar char="•"/>
            </a:pPr>
            <a:r>
              <a:rPr lang="nl-NL" dirty="0"/>
              <a:t>De leden van het bestuur</a:t>
            </a:r>
          </a:p>
          <a:p>
            <a:endParaRPr lang="nl-NL" dirty="0"/>
          </a:p>
          <a:p>
            <a:pPr marL="285750" indent="-285750">
              <a:buFont typeface="Arial" panose="020B0604020202020204" pitchFamily="34" charset="0"/>
              <a:buChar char="•"/>
            </a:pPr>
            <a:r>
              <a:rPr lang="nl-NL" dirty="0"/>
              <a:t>Zij die gemachtigd zijn de vereniging te vertegenwoordigen (bijvoorbeeld een personeelslid dat de vzw mag vertegenwoordigen)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Leden van het dagelijks bestuur (komt normaal alleen voor bij zeer grote vzw's)</a:t>
            </a:r>
            <a:endParaRPr lang="nl-BE" dirty="0"/>
          </a:p>
        </p:txBody>
      </p:sp>
      <p:pic>
        <p:nvPicPr>
          <p:cNvPr id="2" name="slide 4">
            <a:hlinkClick r:id="" action="ppaction://media"/>
            <a:extLst>
              <a:ext uri="{FF2B5EF4-FFF2-40B4-BE49-F238E27FC236}">
                <a16:creationId xmlns:a16="http://schemas.microsoft.com/office/drawing/2014/main" id="{BE57A48D-08E1-42FD-A991-3AC3BCA3189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995936" y="4797152"/>
            <a:ext cx="927757" cy="927757"/>
          </a:xfrm>
          <a:prstGeom prst="rect">
            <a:avLst/>
          </a:prstGeom>
        </p:spPr>
      </p:pic>
    </p:spTree>
    <p:extLst>
      <p:ext uri="{BB962C8B-B14F-4D97-AF65-F5344CB8AC3E}">
        <p14:creationId xmlns:p14="http://schemas.microsoft.com/office/powerpoint/2010/main" val="981468168"/>
      </p:ext>
    </p:extLst>
  </p:cSld>
  <p:clrMapOvr>
    <a:masterClrMapping/>
  </p:clrMapOvr>
  <mc:AlternateContent xmlns:mc="http://schemas.openxmlformats.org/markup-compatibility/2006" xmlns:p14="http://schemas.microsoft.com/office/powerpoint/2010/main">
    <mc:Choice Requires="p14">
      <p:transition spd="slow" p14:dur="2000" advTm="19824"/>
    </mc:Choice>
    <mc:Fallback xmlns="">
      <p:transition spd="slow" advTm="198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67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27" objId="2"/>
        <p14:stopEvt time="19824" objId="2"/>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6660232" y="6453336"/>
            <a:ext cx="2376264" cy="307777"/>
          </a:xfrm>
          <a:prstGeom prst="rect">
            <a:avLst/>
          </a:prstGeom>
          <a:noFill/>
        </p:spPr>
        <p:txBody>
          <a:bodyPr wrap="square" rtlCol="0">
            <a:spAutoFit/>
          </a:bodyPr>
          <a:lstStyle/>
          <a:p>
            <a:pPr algn="r"/>
            <a:r>
              <a:rPr lang="nl-BE" sz="1400" dirty="0">
                <a:solidFill>
                  <a:srgbClr val="DC002E"/>
                </a:solidFill>
              </a:rPr>
              <a:t>www.formaat.be</a:t>
            </a:r>
          </a:p>
        </p:txBody>
      </p:sp>
      <p:sp>
        <p:nvSpPr>
          <p:cNvPr id="4" name="Tekstvak 3"/>
          <p:cNvSpPr txBox="1"/>
          <p:nvPr/>
        </p:nvSpPr>
        <p:spPr>
          <a:xfrm>
            <a:off x="1043608" y="98629"/>
            <a:ext cx="8100392" cy="954107"/>
          </a:xfrm>
          <a:prstGeom prst="rect">
            <a:avLst/>
          </a:prstGeom>
          <a:noFill/>
        </p:spPr>
        <p:txBody>
          <a:bodyPr wrap="square" rtlCol="0">
            <a:spAutoFit/>
          </a:bodyPr>
          <a:lstStyle/>
          <a:p>
            <a:r>
              <a:rPr lang="nl-NL" sz="3200" b="1" dirty="0"/>
              <a:t>U</a:t>
            </a:r>
            <a:r>
              <a:rPr lang="nl-BE" sz="3200" b="1" dirty="0"/>
              <a:t>BO-register</a:t>
            </a:r>
          </a:p>
          <a:p>
            <a:r>
              <a:rPr lang="nl-BE" sz="2400" b="1" dirty="0"/>
              <a:t>Alvorens te beginnen </a:t>
            </a:r>
          </a:p>
        </p:txBody>
      </p:sp>
      <p:pic>
        <p:nvPicPr>
          <p:cNvPr id="5" name="Afbeelding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134632"/>
            <a:ext cx="882099" cy="882099"/>
          </a:xfrm>
          <a:prstGeom prst="rect">
            <a:avLst/>
          </a:prstGeom>
        </p:spPr>
      </p:pic>
      <p:sp>
        <p:nvSpPr>
          <p:cNvPr id="6" name="Tekstvak 5"/>
          <p:cNvSpPr txBox="1"/>
          <p:nvPr/>
        </p:nvSpPr>
        <p:spPr>
          <a:xfrm>
            <a:off x="323528" y="1251912"/>
            <a:ext cx="8712968" cy="5355312"/>
          </a:xfrm>
          <a:prstGeom prst="rect">
            <a:avLst/>
          </a:prstGeom>
          <a:noFill/>
        </p:spPr>
        <p:txBody>
          <a:bodyPr wrap="square" rtlCol="0">
            <a:spAutoFit/>
          </a:bodyPr>
          <a:lstStyle/>
          <a:p>
            <a:r>
              <a:rPr lang="nl-NL" dirty="0"/>
              <a:t>W</a:t>
            </a:r>
            <a:r>
              <a:rPr lang="nl-BE" dirty="0"/>
              <a:t>elke gegevens van je uiteindelijke begunstigden heb je nodig? </a:t>
            </a:r>
          </a:p>
          <a:p>
            <a:endParaRPr lang="nl-NL" dirty="0"/>
          </a:p>
          <a:p>
            <a:pPr marL="285750" indent="-285750">
              <a:buFont typeface="Arial" panose="020B0604020202020204" pitchFamily="34" charset="0"/>
              <a:buChar char="•"/>
            </a:pPr>
            <a:r>
              <a:rPr lang="nl-NL" dirty="0"/>
              <a:t>Naam en voornaam</a:t>
            </a:r>
          </a:p>
          <a:p>
            <a:pPr marL="285750" indent="-285750">
              <a:buFont typeface="Arial" panose="020B0604020202020204" pitchFamily="34" charset="0"/>
              <a:buChar char="•"/>
            </a:pPr>
            <a:r>
              <a:rPr lang="nl-NL" dirty="0"/>
              <a:t>Geboortedag, -maand en -jaar</a:t>
            </a:r>
          </a:p>
          <a:p>
            <a:pPr marL="285750" indent="-285750">
              <a:buFont typeface="Arial" panose="020B0604020202020204" pitchFamily="34" charset="0"/>
              <a:buChar char="•"/>
            </a:pPr>
            <a:r>
              <a:rPr lang="nl-NL" dirty="0"/>
              <a:t>Nationaliteit</a:t>
            </a:r>
          </a:p>
          <a:p>
            <a:pPr marL="285750" indent="-285750">
              <a:buFont typeface="Arial" panose="020B0604020202020204" pitchFamily="34" charset="0"/>
              <a:buChar char="•"/>
            </a:pPr>
            <a:r>
              <a:rPr lang="nl-NL" dirty="0"/>
              <a:t>Land van verblijf en verblijfsadres</a:t>
            </a:r>
          </a:p>
          <a:p>
            <a:pPr marL="285750" indent="-285750">
              <a:buFont typeface="Arial" panose="020B0604020202020204" pitchFamily="34" charset="0"/>
              <a:buChar char="•"/>
            </a:pPr>
            <a:r>
              <a:rPr lang="nl-NL" dirty="0"/>
              <a:t>Datum waarop zij/hij uiteindelijk begunstigde is geworden</a:t>
            </a:r>
          </a:p>
          <a:p>
            <a:pPr marL="285750" indent="-285750">
              <a:buFont typeface="Arial" panose="020B0604020202020204" pitchFamily="34" charset="0"/>
              <a:buChar char="•"/>
            </a:pPr>
            <a:r>
              <a:rPr lang="nl-NL" dirty="0"/>
              <a:t>Rijksregisternummer</a:t>
            </a:r>
          </a:p>
          <a:p>
            <a:pPr marL="285750" indent="-285750">
              <a:buFont typeface="Arial" panose="020B0604020202020204" pitchFamily="34" charset="0"/>
              <a:buChar char="•"/>
            </a:pPr>
            <a:r>
              <a:rPr lang="nl-NL" dirty="0"/>
              <a:t>De categorie waartoe hij/zij behoort (zie hierboven)</a:t>
            </a:r>
          </a:p>
          <a:p>
            <a:pPr marL="285750" indent="-285750">
              <a:buFont typeface="Arial" panose="020B0604020202020204" pitchFamily="34" charset="0"/>
              <a:buChar char="•"/>
            </a:pPr>
            <a:r>
              <a:rPr lang="nl-NL" dirty="0"/>
              <a:t>Laatste publicatie in het staatsblad</a:t>
            </a:r>
          </a:p>
          <a:p>
            <a:endParaRPr lang="nl-NL" dirty="0"/>
          </a:p>
          <a:p>
            <a:r>
              <a:rPr lang="nl-NL" dirty="0"/>
              <a:t>Benodigdheden</a:t>
            </a:r>
          </a:p>
          <a:p>
            <a:pPr marL="285750" indent="-285750">
              <a:buFont typeface="Arial" panose="020B0604020202020204" pitchFamily="34" charset="0"/>
              <a:buChar char="•"/>
            </a:pPr>
            <a:r>
              <a:rPr lang="nl-BE" dirty="0" err="1"/>
              <a:t>eID</a:t>
            </a:r>
            <a:endParaRPr lang="nl-BE" dirty="0"/>
          </a:p>
          <a:p>
            <a:pPr marL="742950" lvl="1" indent="-285750">
              <a:buFont typeface="Arial" panose="020B0604020202020204" pitchFamily="34" charset="0"/>
              <a:buChar char="•"/>
            </a:pPr>
            <a:r>
              <a:rPr lang="nl-BE" dirty="0" err="1"/>
              <a:t>eID</a:t>
            </a:r>
            <a:r>
              <a:rPr lang="nl-BE" dirty="0"/>
              <a:t>-reader</a:t>
            </a:r>
          </a:p>
          <a:p>
            <a:pPr marL="742950" lvl="1" indent="-285750">
              <a:buFont typeface="Arial" panose="020B0604020202020204" pitchFamily="34" charset="0"/>
              <a:buChar char="•"/>
            </a:pPr>
            <a:r>
              <a:rPr lang="nl-BE" dirty="0">
                <a:hlinkClick r:id="rId6"/>
              </a:rPr>
              <a:t>Recentste versie van de </a:t>
            </a:r>
            <a:r>
              <a:rPr lang="nl-BE" dirty="0" err="1">
                <a:hlinkClick r:id="rId6"/>
              </a:rPr>
              <a:t>eID</a:t>
            </a:r>
            <a:r>
              <a:rPr lang="nl-BE" dirty="0">
                <a:hlinkClick r:id="rId6"/>
              </a:rPr>
              <a:t>-software</a:t>
            </a:r>
            <a:endParaRPr lang="nl-BE" dirty="0"/>
          </a:p>
          <a:p>
            <a:pPr marL="742950" lvl="1" indent="-285750">
              <a:buFont typeface="Arial" panose="020B0604020202020204" pitchFamily="34" charset="0"/>
              <a:buChar char="•"/>
            </a:pPr>
            <a:r>
              <a:rPr lang="nl-BE" dirty="0"/>
              <a:t>De pincode van je </a:t>
            </a:r>
            <a:r>
              <a:rPr lang="nl-BE" dirty="0" err="1"/>
              <a:t>eID</a:t>
            </a:r>
            <a:endParaRPr lang="nl-BE" dirty="0"/>
          </a:p>
          <a:p>
            <a:pPr marL="285750" indent="-285750">
              <a:buFont typeface="Arial" panose="020B0604020202020204" pitchFamily="34" charset="0"/>
              <a:buChar char="•"/>
            </a:pPr>
            <a:r>
              <a:rPr lang="nl-BE" dirty="0"/>
              <a:t>OF </a:t>
            </a:r>
            <a:r>
              <a:rPr lang="nl-BE" dirty="0" err="1"/>
              <a:t>itsme</a:t>
            </a:r>
            <a:r>
              <a:rPr lang="nl-BE" dirty="0"/>
              <a:t> app (</a:t>
            </a:r>
            <a:r>
              <a:rPr lang="nl-BE" dirty="0" err="1"/>
              <a:t>ipv</a:t>
            </a:r>
            <a:r>
              <a:rPr lang="nl-BE" dirty="0"/>
              <a:t> </a:t>
            </a:r>
            <a:r>
              <a:rPr lang="nl-BE" dirty="0" err="1"/>
              <a:t>eID</a:t>
            </a:r>
            <a:r>
              <a:rPr lang="nl-BE" dirty="0"/>
              <a:t>)</a:t>
            </a:r>
          </a:p>
          <a:p>
            <a:pPr marL="742950" lvl="1" indent="-285750">
              <a:buFont typeface="Arial" panose="020B0604020202020204" pitchFamily="34" charset="0"/>
              <a:buChar char="•"/>
            </a:pPr>
            <a:r>
              <a:rPr lang="nl-BE" dirty="0">
                <a:hlinkClick r:id="rId7"/>
              </a:rPr>
              <a:t>www.itsme.be</a:t>
            </a:r>
            <a:endParaRPr lang="nl-BE" dirty="0"/>
          </a:p>
          <a:p>
            <a:pPr marL="285750" indent="-285750">
              <a:buFont typeface="Arial" panose="020B0604020202020204" pitchFamily="34" charset="0"/>
              <a:buChar char="•"/>
            </a:pPr>
            <a:r>
              <a:rPr lang="nl-BE" dirty="0"/>
              <a:t>Computer met internetverbinding </a:t>
            </a:r>
          </a:p>
        </p:txBody>
      </p:sp>
      <p:pic>
        <p:nvPicPr>
          <p:cNvPr id="8" name="Afbeelding 7">
            <a:extLst>
              <a:ext uri="{FF2B5EF4-FFF2-40B4-BE49-F238E27FC236}">
                <a16:creationId xmlns:a16="http://schemas.microsoft.com/office/drawing/2014/main" id="{305FC51D-F384-409E-BB8C-9072EB3F772E}"/>
              </a:ext>
            </a:extLst>
          </p:cNvPr>
          <p:cNvPicPr>
            <a:picLocks noChangeAspect="1"/>
          </p:cNvPicPr>
          <p:nvPr/>
        </p:nvPicPr>
        <p:blipFill rotWithShape="1">
          <a:blip r:embed="rId8">
            <a:extLst>
              <a:ext uri="{28A0092B-C50C-407E-A947-70E740481C1C}">
                <a14:useLocalDpi xmlns:a14="http://schemas.microsoft.com/office/drawing/2010/main" val="0"/>
              </a:ext>
            </a:extLst>
          </a:blip>
          <a:srcRect l="23684" t="4518" r="23684" b="4155"/>
          <a:stretch/>
        </p:blipFill>
        <p:spPr>
          <a:xfrm>
            <a:off x="6710728" y="2857499"/>
            <a:ext cx="1440160" cy="1147565"/>
          </a:xfrm>
          <a:prstGeom prst="rect">
            <a:avLst/>
          </a:prstGeom>
        </p:spPr>
      </p:pic>
      <p:pic>
        <p:nvPicPr>
          <p:cNvPr id="10" name="Afbeelding 9">
            <a:extLst>
              <a:ext uri="{FF2B5EF4-FFF2-40B4-BE49-F238E27FC236}">
                <a16:creationId xmlns:a16="http://schemas.microsoft.com/office/drawing/2014/main" id="{166691EA-1668-4D06-9E10-9F5AD9C2FDB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17269" y="4443899"/>
            <a:ext cx="2043164" cy="1363210"/>
          </a:xfrm>
          <a:prstGeom prst="rect">
            <a:avLst/>
          </a:prstGeom>
        </p:spPr>
      </p:pic>
      <p:sp>
        <p:nvSpPr>
          <p:cNvPr id="11" name="Vermenigvuldigingsteken 10">
            <a:extLst>
              <a:ext uri="{FF2B5EF4-FFF2-40B4-BE49-F238E27FC236}">
                <a16:creationId xmlns:a16="http://schemas.microsoft.com/office/drawing/2014/main" id="{4B6EF291-DAAA-46B6-9D5F-6687810EF42A}"/>
              </a:ext>
            </a:extLst>
          </p:cNvPr>
          <p:cNvSpPr/>
          <p:nvPr/>
        </p:nvSpPr>
        <p:spPr>
          <a:xfrm>
            <a:off x="7391164" y="3429000"/>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L-vorm 11">
            <a:extLst>
              <a:ext uri="{FF2B5EF4-FFF2-40B4-BE49-F238E27FC236}">
                <a16:creationId xmlns:a16="http://schemas.microsoft.com/office/drawing/2014/main" id="{1877EFA0-0218-4D99-BA9D-E797FC08DE49}"/>
              </a:ext>
            </a:extLst>
          </p:cNvPr>
          <p:cNvSpPr/>
          <p:nvPr/>
        </p:nvSpPr>
        <p:spPr>
          <a:xfrm rot="18798345">
            <a:off x="7699597" y="5197429"/>
            <a:ext cx="676621" cy="488789"/>
          </a:xfrm>
          <a:prstGeom prst="corner">
            <a:avLst>
              <a:gd name="adj1" fmla="val 30829"/>
              <a:gd name="adj2" fmla="val 34367"/>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Opgenomen geluid">
            <a:hlinkClick r:id="" action="ppaction://media"/>
            <a:extLst>
              <a:ext uri="{FF2B5EF4-FFF2-40B4-BE49-F238E27FC236}">
                <a16:creationId xmlns:a16="http://schemas.microsoft.com/office/drawing/2014/main" id="{50FB837E-1711-4F56-AB0B-AE8B7DBC285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7550544" y="935068"/>
            <a:ext cx="1147565" cy="1147565"/>
          </a:xfrm>
          <a:prstGeom prst="rect">
            <a:avLst/>
          </a:prstGeom>
        </p:spPr>
      </p:pic>
    </p:spTree>
    <p:extLst>
      <p:ext uri="{BB962C8B-B14F-4D97-AF65-F5344CB8AC3E}">
        <p14:creationId xmlns:p14="http://schemas.microsoft.com/office/powerpoint/2010/main" val="565904745"/>
      </p:ext>
    </p:extLst>
  </p:cSld>
  <p:clrMapOvr>
    <a:masterClrMapping/>
  </p:clrMapOvr>
  <mc:AlternateContent xmlns:mc="http://schemas.openxmlformats.org/markup-compatibility/2006" xmlns:p14="http://schemas.microsoft.com/office/powerpoint/2010/main">
    <mc:Choice Requires="p14">
      <p:transition spd="slow" p14:dur="2000" advTm="41901"/>
    </mc:Choice>
    <mc:Fallback xmlns="">
      <p:transition spd="slow" advTm="419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828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extLst>
    <p:ext uri="{E180D4A7-C9FB-4DFB-919C-405C955672EB}">
      <p14:showEvtLst xmlns:p14="http://schemas.microsoft.com/office/powerpoint/2010/main">
        <p14:playEvt time="5" objId="7"/>
        <p14:stopEvt time="41901" objId="7"/>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6660232" y="6453336"/>
            <a:ext cx="2376264" cy="307777"/>
          </a:xfrm>
          <a:prstGeom prst="rect">
            <a:avLst/>
          </a:prstGeom>
          <a:noFill/>
        </p:spPr>
        <p:txBody>
          <a:bodyPr wrap="square" rtlCol="0">
            <a:spAutoFit/>
          </a:bodyPr>
          <a:lstStyle/>
          <a:p>
            <a:pPr algn="r"/>
            <a:r>
              <a:rPr lang="nl-BE" sz="1400" dirty="0">
                <a:solidFill>
                  <a:srgbClr val="DC002E"/>
                </a:solidFill>
              </a:rPr>
              <a:t>www.formaat.be</a:t>
            </a:r>
          </a:p>
        </p:txBody>
      </p:sp>
      <p:sp>
        <p:nvSpPr>
          <p:cNvPr id="4" name="Tekstvak 3"/>
          <p:cNvSpPr txBox="1"/>
          <p:nvPr/>
        </p:nvSpPr>
        <p:spPr>
          <a:xfrm>
            <a:off x="1043608" y="98629"/>
            <a:ext cx="8100392" cy="954107"/>
          </a:xfrm>
          <a:prstGeom prst="rect">
            <a:avLst/>
          </a:prstGeom>
          <a:noFill/>
        </p:spPr>
        <p:txBody>
          <a:bodyPr wrap="square" rtlCol="0">
            <a:spAutoFit/>
          </a:bodyPr>
          <a:lstStyle/>
          <a:p>
            <a:r>
              <a:rPr lang="nl-NL" sz="3200" b="1" dirty="0"/>
              <a:t>U</a:t>
            </a:r>
            <a:r>
              <a:rPr lang="nl-BE" sz="3200" b="1" dirty="0"/>
              <a:t>BO-register</a:t>
            </a:r>
          </a:p>
          <a:p>
            <a:r>
              <a:rPr lang="nl-BE" sz="2400" b="1" dirty="0"/>
              <a:t>Alvorens te beginnen </a:t>
            </a:r>
          </a:p>
        </p:txBody>
      </p:sp>
      <p:pic>
        <p:nvPicPr>
          <p:cNvPr id="5" name="Afbeelding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134632"/>
            <a:ext cx="882099" cy="882099"/>
          </a:xfrm>
          <a:prstGeom prst="rect">
            <a:avLst/>
          </a:prstGeom>
        </p:spPr>
      </p:pic>
      <p:sp>
        <p:nvSpPr>
          <p:cNvPr id="2" name="Tekstvak 1">
            <a:extLst>
              <a:ext uri="{FF2B5EF4-FFF2-40B4-BE49-F238E27FC236}">
                <a16:creationId xmlns:a16="http://schemas.microsoft.com/office/drawing/2014/main" id="{706DE7B4-32A6-432A-942C-1A2ED753D693}"/>
              </a:ext>
            </a:extLst>
          </p:cNvPr>
          <p:cNvSpPr txBox="1"/>
          <p:nvPr/>
        </p:nvSpPr>
        <p:spPr>
          <a:xfrm>
            <a:off x="804872" y="1700808"/>
            <a:ext cx="7799576" cy="2308324"/>
          </a:xfrm>
          <a:prstGeom prst="rect">
            <a:avLst/>
          </a:prstGeom>
          <a:noFill/>
        </p:spPr>
        <p:txBody>
          <a:bodyPr wrap="square" rtlCol="0">
            <a:spAutoFit/>
          </a:bodyPr>
          <a:lstStyle/>
          <a:p>
            <a:pPr algn="ctr"/>
            <a:r>
              <a:rPr lang="nl-NL" dirty="0">
                <a:hlinkClick r:id="rId6"/>
              </a:rPr>
              <a:t>https://kbopub.economie.fgov.be/kbopub/zoeknaamfonetischform.html</a:t>
            </a:r>
            <a:endParaRPr lang="nl-NL" dirty="0"/>
          </a:p>
          <a:p>
            <a:pPr algn="ctr"/>
            <a:endParaRPr lang="nl-NL" dirty="0"/>
          </a:p>
          <a:p>
            <a:pPr algn="ctr"/>
            <a:r>
              <a:rPr lang="nl-NL" dirty="0"/>
              <a:t>Controleer de KBO</a:t>
            </a:r>
          </a:p>
          <a:p>
            <a:pPr algn="ctr"/>
            <a:endParaRPr lang="nl-NL" dirty="0"/>
          </a:p>
          <a:p>
            <a:pPr marL="285750" indent="-285750">
              <a:buFont typeface="Arial" panose="020B0604020202020204" pitchFamily="34" charset="0"/>
              <a:buChar char="•"/>
            </a:pPr>
            <a:r>
              <a:rPr lang="nl-NL" dirty="0"/>
              <a:t>De kruispunt bank (KBO) is gekoppeld aan het UBO-register</a:t>
            </a:r>
          </a:p>
          <a:p>
            <a:pPr marL="285750" indent="-285750">
              <a:buFont typeface="Arial" panose="020B0604020202020204" pitchFamily="34" charset="0"/>
              <a:buChar char="•"/>
            </a:pPr>
            <a:r>
              <a:rPr lang="nl-NL" dirty="0"/>
              <a:t>Controleer of de gegevens in de KBO kloppen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BE" dirty="0"/>
          </a:p>
        </p:txBody>
      </p:sp>
      <p:sp>
        <p:nvSpPr>
          <p:cNvPr id="7" name="Pijl: rechts 6">
            <a:extLst>
              <a:ext uri="{FF2B5EF4-FFF2-40B4-BE49-F238E27FC236}">
                <a16:creationId xmlns:a16="http://schemas.microsoft.com/office/drawing/2014/main" id="{16B0B67C-3DCE-414E-A628-7431979B8B9B}"/>
              </a:ext>
            </a:extLst>
          </p:cNvPr>
          <p:cNvSpPr/>
          <p:nvPr/>
        </p:nvSpPr>
        <p:spPr>
          <a:xfrm rot="7873477">
            <a:off x="2331973" y="3920126"/>
            <a:ext cx="978408" cy="48463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kstvak 7">
            <a:extLst>
              <a:ext uri="{FF2B5EF4-FFF2-40B4-BE49-F238E27FC236}">
                <a16:creationId xmlns:a16="http://schemas.microsoft.com/office/drawing/2014/main" id="{ED0CFF39-5A5C-4CD6-BD77-D1DE7CF01389}"/>
              </a:ext>
            </a:extLst>
          </p:cNvPr>
          <p:cNvSpPr txBox="1"/>
          <p:nvPr/>
        </p:nvSpPr>
        <p:spPr>
          <a:xfrm>
            <a:off x="395536" y="4657204"/>
            <a:ext cx="3384376" cy="1754326"/>
          </a:xfrm>
          <a:prstGeom prst="rect">
            <a:avLst/>
          </a:prstGeom>
          <a:noFill/>
        </p:spPr>
        <p:txBody>
          <a:bodyPr wrap="square" rtlCol="0">
            <a:spAutoFit/>
          </a:bodyPr>
          <a:lstStyle/>
          <a:p>
            <a:r>
              <a:rPr lang="nl-NL" dirty="0"/>
              <a:t>De gegevens in de KBO kloppen.</a:t>
            </a:r>
          </a:p>
          <a:p>
            <a:pPr marL="285750" indent="-285750">
              <a:buFont typeface="Symbol" panose="05050102010706020507" pitchFamily="18" charset="2"/>
              <a:buChar char="Þ"/>
            </a:pPr>
            <a:r>
              <a:rPr lang="nl-NL" dirty="0"/>
              <a:t>De gegevens zullen in het UBO-register enkel bevestigd moeten worden</a:t>
            </a:r>
          </a:p>
          <a:p>
            <a:endParaRPr lang="nl-BE" dirty="0"/>
          </a:p>
        </p:txBody>
      </p:sp>
      <p:pic>
        <p:nvPicPr>
          <p:cNvPr id="9" name="Afbeelding 8">
            <a:extLst>
              <a:ext uri="{FF2B5EF4-FFF2-40B4-BE49-F238E27FC236}">
                <a16:creationId xmlns:a16="http://schemas.microsoft.com/office/drawing/2014/main" id="{4298EAF1-79F6-4108-B921-E3996D90F85B}"/>
              </a:ext>
            </a:extLst>
          </p:cNvPr>
          <p:cNvPicPr>
            <a:picLocks noChangeAspect="1"/>
          </p:cNvPicPr>
          <p:nvPr/>
        </p:nvPicPr>
        <p:blipFill>
          <a:blip r:embed="rId7"/>
          <a:stretch>
            <a:fillRect/>
          </a:stretch>
        </p:blipFill>
        <p:spPr>
          <a:xfrm rot="16753083">
            <a:off x="4923374" y="3670577"/>
            <a:ext cx="798645" cy="853514"/>
          </a:xfrm>
          <a:prstGeom prst="rect">
            <a:avLst/>
          </a:prstGeom>
        </p:spPr>
      </p:pic>
      <p:sp>
        <p:nvSpPr>
          <p:cNvPr id="10" name="Tekstvak 9">
            <a:extLst>
              <a:ext uri="{FF2B5EF4-FFF2-40B4-BE49-F238E27FC236}">
                <a16:creationId xmlns:a16="http://schemas.microsoft.com/office/drawing/2014/main" id="{343BF723-730E-4D9C-B1F0-66904536B097}"/>
              </a:ext>
            </a:extLst>
          </p:cNvPr>
          <p:cNvSpPr txBox="1"/>
          <p:nvPr/>
        </p:nvSpPr>
        <p:spPr>
          <a:xfrm>
            <a:off x="4008718" y="4559862"/>
            <a:ext cx="4163682" cy="1754326"/>
          </a:xfrm>
          <a:prstGeom prst="rect">
            <a:avLst/>
          </a:prstGeom>
          <a:noFill/>
        </p:spPr>
        <p:txBody>
          <a:bodyPr wrap="square" rtlCol="0">
            <a:spAutoFit/>
          </a:bodyPr>
          <a:lstStyle/>
          <a:p>
            <a:r>
              <a:rPr lang="nl-NL" dirty="0"/>
              <a:t>De gegevens zijn niet actueel.</a:t>
            </a:r>
          </a:p>
          <a:p>
            <a:pPr marL="285750" indent="-285750">
              <a:buFont typeface="Symbol" panose="05050102010706020507" pitchFamily="18" charset="2"/>
              <a:buChar char="Þ"/>
            </a:pPr>
            <a:r>
              <a:rPr lang="nl-NL" dirty="0"/>
              <a:t>je zal dit moeten rechtzetten door het indienen van de </a:t>
            </a:r>
            <a:r>
              <a:rPr lang="nl-NL" dirty="0">
                <a:hlinkClick r:id="rId8"/>
              </a:rPr>
              <a:t>formulieren 1 en 2 </a:t>
            </a:r>
            <a:r>
              <a:rPr lang="nl-NL" dirty="0"/>
              <a:t>bij de griffie van de ondernemingsrechtbank</a:t>
            </a:r>
          </a:p>
          <a:p>
            <a:pPr marL="285750" indent="-285750">
              <a:buFont typeface="Symbol" panose="05050102010706020507" pitchFamily="18" charset="2"/>
              <a:buChar char="Þ"/>
            </a:pPr>
            <a:endParaRPr lang="nl-BE" dirty="0"/>
          </a:p>
        </p:txBody>
      </p:sp>
      <p:pic>
        <p:nvPicPr>
          <p:cNvPr id="6" name="slide 6">
            <a:hlinkClick r:id="" action="ppaction://media"/>
            <a:extLst>
              <a:ext uri="{FF2B5EF4-FFF2-40B4-BE49-F238E27FC236}">
                <a16:creationId xmlns:a16="http://schemas.microsoft.com/office/drawing/2014/main" id="{853D1242-9C1D-42F6-AB7F-B5C2A13DCF48}"/>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7701929" y="3429000"/>
            <a:ext cx="1055272" cy="1055272"/>
          </a:xfrm>
          <a:prstGeom prst="rect">
            <a:avLst/>
          </a:prstGeom>
        </p:spPr>
      </p:pic>
    </p:spTree>
    <p:extLst>
      <p:ext uri="{BB962C8B-B14F-4D97-AF65-F5344CB8AC3E}">
        <p14:creationId xmlns:p14="http://schemas.microsoft.com/office/powerpoint/2010/main" val="2444308887"/>
      </p:ext>
    </p:extLst>
  </p:cSld>
  <p:clrMapOvr>
    <a:masterClrMapping/>
  </p:clrMapOvr>
  <mc:AlternateContent xmlns:mc="http://schemas.openxmlformats.org/markup-compatibility/2006" xmlns:p14="http://schemas.microsoft.com/office/powerpoint/2010/main">
    <mc:Choice Requires="p14">
      <p:transition spd="slow" p14:dur="2000" advTm="40698"/>
    </mc:Choice>
    <mc:Fallback xmlns="">
      <p:transition spd="slow" advTm="406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87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extLst>
    <p:ext uri="{E180D4A7-C9FB-4DFB-919C-405C955672EB}">
      <p14:showEvtLst xmlns:p14="http://schemas.microsoft.com/office/powerpoint/2010/main">
        <p14:playEvt time="14" objId="6"/>
        <p14:stopEvt time="40698" objId="6"/>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6660232" y="6453336"/>
            <a:ext cx="2376264" cy="307777"/>
          </a:xfrm>
          <a:prstGeom prst="rect">
            <a:avLst/>
          </a:prstGeom>
          <a:noFill/>
        </p:spPr>
        <p:txBody>
          <a:bodyPr wrap="square" rtlCol="0">
            <a:spAutoFit/>
          </a:bodyPr>
          <a:lstStyle/>
          <a:p>
            <a:pPr algn="r"/>
            <a:r>
              <a:rPr lang="nl-BE" sz="1400" dirty="0">
                <a:solidFill>
                  <a:srgbClr val="DC002E"/>
                </a:solidFill>
              </a:rPr>
              <a:t>www.formaat.be</a:t>
            </a:r>
          </a:p>
        </p:txBody>
      </p:sp>
      <p:sp>
        <p:nvSpPr>
          <p:cNvPr id="4" name="Tekstvak 3"/>
          <p:cNvSpPr txBox="1"/>
          <p:nvPr/>
        </p:nvSpPr>
        <p:spPr>
          <a:xfrm>
            <a:off x="1043608" y="98629"/>
            <a:ext cx="8100392" cy="954107"/>
          </a:xfrm>
          <a:prstGeom prst="rect">
            <a:avLst/>
          </a:prstGeom>
          <a:noFill/>
        </p:spPr>
        <p:txBody>
          <a:bodyPr wrap="square" rtlCol="0">
            <a:spAutoFit/>
          </a:bodyPr>
          <a:lstStyle/>
          <a:p>
            <a:r>
              <a:rPr lang="nl-NL" sz="3200" b="1" dirty="0"/>
              <a:t>U</a:t>
            </a:r>
            <a:r>
              <a:rPr lang="nl-BE" sz="3200" b="1" dirty="0"/>
              <a:t>BO-register</a:t>
            </a:r>
          </a:p>
          <a:p>
            <a:r>
              <a:rPr lang="nl-BE" sz="2400" b="1" dirty="0"/>
              <a:t>Alvorens te beginnen </a:t>
            </a:r>
          </a:p>
        </p:txBody>
      </p:sp>
      <p:pic>
        <p:nvPicPr>
          <p:cNvPr id="5" name="Afbeelding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134632"/>
            <a:ext cx="882099" cy="882099"/>
          </a:xfrm>
          <a:prstGeom prst="rect">
            <a:avLst/>
          </a:prstGeom>
        </p:spPr>
      </p:pic>
      <p:sp>
        <p:nvSpPr>
          <p:cNvPr id="6" name="Tekstvak 5">
            <a:extLst>
              <a:ext uri="{FF2B5EF4-FFF2-40B4-BE49-F238E27FC236}">
                <a16:creationId xmlns:a16="http://schemas.microsoft.com/office/drawing/2014/main" id="{E2191BC2-B004-40C3-A5CA-EBE84965F48B}"/>
              </a:ext>
            </a:extLst>
          </p:cNvPr>
          <p:cNvSpPr txBox="1"/>
          <p:nvPr/>
        </p:nvSpPr>
        <p:spPr>
          <a:xfrm>
            <a:off x="1547664" y="2132856"/>
            <a:ext cx="7077579" cy="2308324"/>
          </a:xfrm>
          <a:prstGeom prst="rect">
            <a:avLst/>
          </a:prstGeom>
          <a:noFill/>
        </p:spPr>
        <p:txBody>
          <a:bodyPr wrap="none" rtlCol="0">
            <a:spAutoFit/>
          </a:bodyPr>
          <a:lstStyle/>
          <a:p>
            <a:r>
              <a:rPr lang="nl-NL" dirty="0"/>
              <a:t>Wie kan er inloggen op </a:t>
            </a:r>
            <a:r>
              <a:rPr lang="nl-NL" dirty="0" err="1"/>
              <a:t>MyMinfin</a:t>
            </a:r>
            <a:r>
              <a:rPr lang="nl-NL" dirty="0"/>
              <a:t>? </a:t>
            </a:r>
          </a:p>
          <a:p>
            <a:endParaRPr lang="nl-NL" dirty="0"/>
          </a:p>
          <a:p>
            <a:pPr marL="285750" indent="-285750">
              <a:buFont typeface="Arial" panose="020B0604020202020204" pitchFamily="34" charset="0"/>
              <a:buChar char="•"/>
            </a:pPr>
            <a:r>
              <a:rPr lang="nl-NL" dirty="0"/>
              <a:t>Enkel de wettelijke vertegenwoordiger kan inloggen</a:t>
            </a:r>
          </a:p>
          <a:p>
            <a:pPr marL="285750" indent="-285750">
              <a:buFont typeface="Arial" panose="020B0604020202020204" pitchFamily="34" charset="0"/>
              <a:buChar char="•"/>
            </a:pPr>
            <a:endParaRPr lang="nl-NL" dirty="0"/>
          </a:p>
          <a:p>
            <a:pPr marL="742950" lvl="1" indent="-285750">
              <a:buFont typeface="Symbol" panose="05050102010706020507" pitchFamily="18" charset="2"/>
              <a:buChar char="Þ"/>
            </a:pPr>
            <a:r>
              <a:rPr lang="nl-NL" dirty="0"/>
              <a:t>Controleer in de </a:t>
            </a:r>
            <a:r>
              <a:rPr lang="nl-NL" dirty="0">
                <a:hlinkClick r:id="rId6"/>
              </a:rPr>
              <a:t>KBO</a:t>
            </a:r>
            <a:r>
              <a:rPr lang="nl-NL" dirty="0"/>
              <a:t> wie de wettelijke vertegenwoordiger is</a:t>
            </a:r>
          </a:p>
          <a:p>
            <a:pPr marL="742950" lvl="1" indent="-285750">
              <a:buFont typeface="Symbol" panose="05050102010706020507" pitchFamily="18" charset="2"/>
              <a:buChar char="Þ"/>
            </a:pPr>
            <a:endParaRPr lang="nl-NL" dirty="0"/>
          </a:p>
          <a:p>
            <a:pPr marL="742950" lvl="1" indent="-285750">
              <a:buFont typeface="Symbol" panose="05050102010706020507" pitchFamily="18" charset="2"/>
              <a:buChar char="Þ"/>
            </a:pPr>
            <a:r>
              <a:rPr lang="nl-NL" dirty="0"/>
              <a:t>Je kan iemand een </a:t>
            </a:r>
            <a:r>
              <a:rPr lang="nl-NL" dirty="0">
                <a:hlinkClick r:id="rId7"/>
              </a:rPr>
              <a:t>mandaat</a:t>
            </a:r>
            <a:r>
              <a:rPr lang="nl-NL" dirty="0"/>
              <a:t> geven om in te loggen </a:t>
            </a:r>
          </a:p>
          <a:p>
            <a:pPr lvl="1"/>
            <a:endParaRPr lang="nl-BE" dirty="0"/>
          </a:p>
        </p:txBody>
      </p:sp>
      <p:pic>
        <p:nvPicPr>
          <p:cNvPr id="2" name="slide 7">
            <a:hlinkClick r:id="" action="ppaction://media"/>
            <a:extLst>
              <a:ext uri="{FF2B5EF4-FFF2-40B4-BE49-F238E27FC236}">
                <a16:creationId xmlns:a16="http://schemas.microsoft.com/office/drawing/2014/main" id="{9CE5868B-64DB-44F2-B427-676895DCE3E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328318" y="5046637"/>
            <a:ext cx="1179786" cy="1179786"/>
          </a:xfrm>
          <a:prstGeom prst="rect">
            <a:avLst/>
          </a:prstGeom>
        </p:spPr>
      </p:pic>
    </p:spTree>
    <p:extLst>
      <p:ext uri="{BB962C8B-B14F-4D97-AF65-F5344CB8AC3E}">
        <p14:creationId xmlns:p14="http://schemas.microsoft.com/office/powerpoint/2010/main" val="1530990208"/>
      </p:ext>
    </p:extLst>
  </p:cSld>
  <p:clrMapOvr>
    <a:masterClrMapping/>
  </p:clrMapOvr>
  <mc:AlternateContent xmlns:mc="http://schemas.openxmlformats.org/markup-compatibility/2006" xmlns:p14="http://schemas.microsoft.com/office/powerpoint/2010/main">
    <mc:Choice Requires="p14">
      <p:transition spd="slow" p14:dur="2000" advTm="21670"/>
    </mc:Choice>
    <mc:Fallback xmlns="">
      <p:transition spd="slow" advTm="216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989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13" objId="2"/>
        <p14:stopEvt time="21670" objId="2"/>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6660232" y="6453336"/>
            <a:ext cx="2376264" cy="307777"/>
          </a:xfrm>
          <a:prstGeom prst="rect">
            <a:avLst/>
          </a:prstGeom>
          <a:noFill/>
        </p:spPr>
        <p:txBody>
          <a:bodyPr wrap="square" rtlCol="0">
            <a:spAutoFit/>
          </a:bodyPr>
          <a:lstStyle/>
          <a:p>
            <a:pPr algn="r"/>
            <a:r>
              <a:rPr lang="nl-BE" sz="1400" dirty="0">
                <a:solidFill>
                  <a:srgbClr val="DC002E"/>
                </a:solidFill>
              </a:rPr>
              <a:t>www.formaat.be</a:t>
            </a:r>
          </a:p>
        </p:txBody>
      </p:sp>
      <p:sp>
        <p:nvSpPr>
          <p:cNvPr id="4" name="Tekstvak 3"/>
          <p:cNvSpPr txBox="1"/>
          <p:nvPr/>
        </p:nvSpPr>
        <p:spPr>
          <a:xfrm>
            <a:off x="989603" y="141314"/>
            <a:ext cx="8100392" cy="954107"/>
          </a:xfrm>
          <a:prstGeom prst="rect">
            <a:avLst/>
          </a:prstGeom>
          <a:noFill/>
        </p:spPr>
        <p:txBody>
          <a:bodyPr wrap="square" rtlCol="0">
            <a:spAutoFit/>
          </a:bodyPr>
          <a:lstStyle/>
          <a:p>
            <a:r>
              <a:rPr lang="nl-NL" sz="3200" b="1" dirty="0"/>
              <a:t>U</a:t>
            </a:r>
            <a:r>
              <a:rPr lang="nl-BE" sz="3200" b="1" dirty="0"/>
              <a:t>BO-register</a:t>
            </a:r>
          </a:p>
          <a:p>
            <a:r>
              <a:rPr lang="nl-NL" sz="2400" b="1" dirty="0"/>
              <a:t>M</a:t>
            </a:r>
            <a:r>
              <a:rPr lang="nl-BE" sz="2400" b="1" dirty="0" err="1"/>
              <a:t>yMinfin</a:t>
            </a:r>
            <a:endParaRPr lang="nl-BE" sz="2400" b="1" dirty="0"/>
          </a:p>
        </p:txBody>
      </p:sp>
      <p:pic>
        <p:nvPicPr>
          <p:cNvPr id="5" name="Afbeelding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134632"/>
            <a:ext cx="882099" cy="882099"/>
          </a:xfrm>
          <a:prstGeom prst="rect">
            <a:avLst/>
          </a:prstGeom>
        </p:spPr>
      </p:pic>
      <p:sp>
        <p:nvSpPr>
          <p:cNvPr id="7" name="Tekstvak 6">
            <a:extLst>
              <a:ext uri="{FF2B5EF4-FFF2-40B4-BE49-F238E27FC236}">
                <a16:creationId xmlns:a16="http://schemas.microsoft.com/office/drawing/2014/main" id="{59FF8EFD-F169-4AEE-A3F1-651E434894D4}"/>
              </a:ext>
            </a:extLst>
          </p:cNvPr>
          <p:cNvSpPr txBox="1"/>
          <p:nvPr/>
        </p:nvSpPr>
        <p:spPr>
          <a:xfrm>
            <a:off x="1547664" y="1390750"/>
            <a:ext cx="5472608" cy="523220"/>
          </a:xfrm>
          <a:prstGeom prst="rect">
            <a:avLst/>
          </a:prstGeom>
          <a:noFill/>
        </p:spPr>
        <p:txBody>
          <a:bodyPr wrap="square" rtlCol="0">
            <a:spAutoFit/>
          </a:bodyPr>
          <a:lstStyle/>
          <a:p>
            <a:r>
              <a:rPr lang="nl-BE" dirty="0"/>
              <a:t> </a:t>
            </a:r>
            <a:r>
              <a:rPr lang="nl-BE" sz="2800" dirty="0"/>
              <a:t>Ga naar het </a:t>
            </a:r>
            <a:r>
              <a:rPr lang="nl-BE" sz="2800" dirty="0" err="1">
                <a:hlinkClick r:id="rId6"/>
              </a:rPr>
              <a:t>MyMinfin</a:t>
            </a:r>
            <a:r>
              <a:rPr lang="nl-BE" sz="2800" dirty="0">
                <a:hlinkClick r:id="rId6"/>
              </a:rPr>
              <a:t>-portaal</a:t>
            </a:r>
            <a:r>
              <a:rPr lang="nl-BE" sz="2800" dirty="0"/>
              <a:t> </a:t>
            </a:r>
            <a:endParaRPr lang="nl-BE" dirty="0"/>
          </a:p>
        </p:txBody>
      </p:sp>
      <p:pic>
        <p:nvPicPr>
          <p:cNvPr id="9" name="Afbeelding 8">
            <a:extLst>
              <a:ext uri="{FF2B5EF4-FFF2-40B4-BE49-F238E27FC236}">
                <a16:creationId xmlns:a16="http://schemas.microsoft.com/office/drawing/2014/main" id="{56BC1408-53E1-41A5-817A-EF41749138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8512" y="1913970"/>
            <a:ext cx="8452320" cy="4179326"/>
          </a:xfrm>
          <a:prstGeom prst="rect">
            <a:avLst/>
          </a:prstGeom>
        </p:spPr>
      </p:pic>
      <p:pic>
        <p:nvPicPr>
          <p:cNvPr id="11" name="Afbeelding 10">
            <a:extLst>
              <a:ext uri="{FF2B5EF4-FFF2-40B4-BE49-F238E27FC236}">
                <a16:creationId xmlns:a16="http://schemas.microsoft.com/office/drawing/2014/main" id="{0D974AE4-D900-45AA-8516-911B594FBAE5}"/>
              </a:ext>
            </a:extLst>
          </p:cNvPr>
          <p:cNvPicPr>
            <a:picLocks noChangeAspect="1"/>
          </p:cNvPicPr>
          <p:nvPr/>
        </p:nvPicPr>
        <p:blipFill>
          <a:blip r:embed="rId8"/>
          <a:stretch>
            <a:fillRect/>
          </a:stretch>
        </p:blipFill>
        <p:spPr>
          <a:xfrm>
            <a:off x="955571" y="4149080"/>
            <a:ext cx="705449" cy="523899"/>
          </a:xfrm>
          <a:prstGeom prst="rect">
            <a:avLst/>
          </a:prstGeom>
        </p:spPr>
      </p:pic>
      <p:pic>
        <p:nvPicPr>
          <p:cNvPr id="14" name="slide 8">
            <a:hlinkClick r:id="" action="ppaction://media"/>
            <a:extLst>
              <a:ext uri="{FF2B5EF4-FFF2-40B4-BE49-F238E27FC236}">
                <a16:creationId xmlns:a16="http://schemas.microsoft.com/office/drawing/2014/main" id="{7653DC2F-6070-49E9-A4C7-3C4EA5B10DFB}"/>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804249" y="331999"/>
            <a:ext cx="1120316" cy="1120316"/>
          </a:xfrm>
          <a:prstGeom prst="rect">
            <a:avLst/>
          </a:prstGeom>
        </p:spPr>
      </p:pic>
    </p:spTree>
    <p:extLst>
      <p:ext uri="{BB962C8B-B14F-4D97-AF65-F5344CB8AC3E}">
        <p14:creationId xmlns:p14="http://schemas.microsoft.com/office/powerpoint/2010/main" val="2533491133"/>
      </p:ext>
    </p:extLst>
  </p:cSld>
  <p:clrMapOvr>
    <a:masterClrMapping/>
  </p:clrMapOvr>
  <mc:AlternateContent xmlns:mc="http://schemas.openxmlformats.org/markup-compatibility/2006" xmlns:p14="http://schemas.microsoft.com/office/powerpoint/2010/main">
    <mc:Choice Requires="p14">
      <p:transition spd="slow" p14:dur="2000" advTm="6598"/>
    </mc:Choice>
    <mc:Fallback xmlns="">
      <p:transition spd="slow" advTm="65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812"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4"/>
                </p:tgtEl>
              </p:cMediaNode>
            </p:audio>
          </p:childTnLst>
        </p:cTn>
      </p:par>
    </p:tnLst>
  </p:timing>
  <p:extLst>
    <p:ext uri="{E180D4A7-C9FB-4DFB-919C-405C955672EB}">
      <p14:showEvtLst xmlns:p14="http://schemas.microsoft.com/office/powerpoint/2010/main">
        <p14:playEvt time="14" objId="14"/>
        <p14:stopEvt time="6598" objId="14"/>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Afbeelding 19">
            <a:extLst>
              <a:ext uri="{FF2B5EF4-FFF2-40B4-BE49-F238E27FC236}">
                <a16:creationId xmlns:a16="http://schemas.microsoft.com/office/drawing/2014/main" id="{CFB6B0A4-087A-4F86-A9FF-E039BBE1B1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5" y="2111829"/>
            <a:ext cx="5256584" cy="3269645"/>
          </a:xfrm>
          <a:prstGeom prst="rect">
            <a:avLst/>
          </a:prstGeom>
        </p:spPr>
      </p:pic>
      <p:sp>
        <p:nvSpPr>
          <p:cNvPr id="3" name="Tekstvak 2"/>
          <p:cNvSpPr txBox="1"/>
          <p:nvPr/>
        </p:nvSpPr>
        <p:spPr>
          <a:xfrm>
            <a:off x="6660232" y="6453336"/>
            <a:ext cx="2376264" cy="307777"/>
          </a:xfrm>
          <a:prstGeom prst="rect">
            <a:avLst/>
          </a:prstGeom>
          <a:noFill/>
        </p:spPr>
        <p:txBody>
          <a:bodyPr wrap="square" rtlCol="0">
            <a:spAutoFit/>
          </a:bodyPr>
          <a:lstStyle/>
          <a:p>
            <a:pPr algn="r"/>
            <a:r>
              <a:rPr lang="nl-BE" sz="1400" dirty="0">
                <a:solidFill>
                  <a:srgbClr val="DC002E"/>
                </a:solidFill>
              </a:rPr>
              <a:t>www.formaat.be</a:t>
            </a:r>
          </a:p>
        </p:txBody>
      </p:sp>
      <p:sp>
        <p:nvSpPr>
          <p:cNvPr id="4" name="Tekstvak 3"/>
          <p:cNvSpPr txBox="1"/>
          <p:nvPr/>
        </p:nvSpPr>
        <p:spPr>
          <a:xfrm>
            <a:off x="989603" y="141314"/>
            <a:ext cx="8100392" cy="954107"/>
          </a:xfrm>
          <a:prstGeom prst="rect">
            <a:avLst/>
          </a:prstGeom>
          <a:noFill/>
        </p:spPr>
        <p:txBody>
          <a:bodyPr wrap="square" rtlCol="0">
            <a:spAutoFit/>
          </a:bodyPr>
          <a:lstStyle/>
          <a:p>
            <a:r>
              <a:rPr lang="nl-NL" sz="3200" b="1" dirty="0"/>
              <a:t>U</a:t>
            </a:r>
            <a:r>
              <a:rPr lang="nl-BE" sz="3200" b="1" dirty="0"/>
              <a:t>BO-register</a:t>
            </a:r>
          </a:p>
          <a:p>
            <a:r>
              <a:rPr lang="nl-NL" sz="2400" b="1" dirty="0"/>
              <a:t>M</a:t>
            </a:r>
            <a:r>
              <a:rPr lang="nl-BE" sz="2400" b="1" dirty="0" err="1"/>
              <a:t>yMinfin</a:t>
            </a:r>
            <a:endParaRPr lang="nl-BE" sz="2400" b="1" dirty="0"/>
          </a:p>
        </p:txBody>
      </p:sp>
      <p:pic>
        <p:nvPicPr>
          <p:cNvPr id="5" name="Afbeelding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04" y="134632"/>
            <a:ext cx="882099" cy="882099"/>
          </a:xfrm>
          <a:prstGeom prst="rect">
            <a:avLst/>
          </a:prstGeom>
        </p:spPr>
      </p:pic>
      <p:sp>
        <p:nvSpPr>
          <p:cNvPr id="21" name="Tekstvak 20">
            <a:extLst>
              <a:ext uri="{FF2B5EF4-FFF2-40B4-BE49-F238E27FC236}">
                <a16:creationId xmlns:a16="http://schemas.microsoft.com/office/drawing/2014/main" id="{629227AF-766D-478A-A492-9C2BE3B0AE8B}"/>
              </a:ext>
            </a:extLst>
          </p:cNvPr>
          <p:cNvSpPr txBox="1"/>
          <p:nvPr/>
        </p:nvSpPr>
        <p:spPr>
          <a:xfrm>
            <a:off x="5220072" y="2336682"/>
            <a:ext cx="4248472" cy="2585323"/>
          </a:xfrm>
          <a:prstGeom prst="rect">
            <a:avLst/>
          </a:prstGeom>
          <a:noFill/>
        </p:spPr>
        <p:txBody>
          <a:bodyPr wrap="square" rtlCol="0">
            <a:spAutoFit/>
          </a:bodyPr>
          <a:lstStyle/>
          <a:p>
            <a:r>
              <a:rPr lang="nl-BE" dirty="0"/>
              <a:t>Kies voor:</a:t>
            </a:r>
          </a:p>
          <a:p>
            <a:r>
              <a:rPr lang="nl-BE" dirty="0"/>
              <a:t>Aanmelden met </a:t>
            </a:r>
            <a:r>
              <a:rPr lang="nl-BE" dirty="0" err="1"/>
              <a:t>eID</a:t>
            </a:r>
            <a:r>
              <a:rPr lang="nl-BE" dirty="0"/>
              <a:t> kaartlezer</a:t>
            </a:r>
          </a:p>
          <a:p>
            <a:endParaRPr lang="nl-BE" dirty="0"/>
          </a:p>
          <a:p>
            <a:pPr marL="285750" indent="-285750">
              <a:buFont typeface="Wingdings" panose="05000000000000000000" pitchFamily="2" charset="2"/>
              <a:buChar char="ü"/>
            </a:pPr>
            <a:r>
              <a:rPr lang="nl-BE" dirty="0"/>
              <a:t>Recente versie van Firefox</a:t>
            </a:r>
          </a:p>
          <a:p>
            <a:pPr marL="285750" indent="-285750">
              <a:buFont typeface="Wingdings" panose="05000000000000000000" pitchFamily="2" charset="2"/>
              <a:buChar char="ü"/>
            </a:pPr>
            <a:r>
              <a:rPr lang="nl-BE" dirty="0"/>
              <a:t>Recente versie van </a:t>
            </a:r>
            <a:r>
              <a:rPr lang="nl-BE" dirty="0" err="1"/>
              <a:t>eID</a:t>
            </a:r>
            <a:r>
              <a:rPr lang="nl-BE" dirty="0"/>
              <a:t>- software</a:t>
            </a:r>
          </a:p>
          <a:p>
            <a:pPr marL="285750" indent="-285750">
              <a:buFont typeface="Wingdings" panose="05000000000000000000" pitchFamily="2" charset="2"/>
              <a:buChar char="ü"/>
            </a:pPr>
            <a:r>
              <a:rPr lang="nl-BE" dirty="0" err="1"/>
              <a:t>Add-on</a:t>
            </a:r>
            <a:r>
              <a:rPr lang="nl-BE" dirty="0"/>
              <a:t> installeren</a:t>
            </a:r>
          </a:p>
          <a:p>
            <a:pPr marL="285750" indent="-285750">
              <a:buFont typeface="Wingdings" panose="05000000000000000000" pitchFamily="2" charset="2"/>
              <a:buChar char="ü"/>
            </a:pPr>
            <a:endParaRPr lang="nl-NL" dirty="0"/>
          </a:p>
          <a:p>
            <a:r>
              <a:rPr lang="nl-NL" dirty="0"/>
              <a:t>O</a:t>
            </a:r>
            <a:r>
              <a:rPr lang="nl-BE" dirty="0"/>
              <a:t>F aanmelden via </a:t>
            </a:r>
            <a:r>
              <a:rPr lang="nl-BE" dirty="0" err="1"/>
              <a:t>itsme</a:t>
            </a:r>
            <a:endParaRPr lang="nl-BE" dirty="0"/>
          </a:p>
          <a:p>
            <a:pPr marL="285750" indent="-285750">
              <a:buFont typeface="Wingdings" panose="05000000000000000000" pitchFamily="2" charset="2"/>
              <a:buChar char="ü"/>
            </a:pPr>
            <a:r>
              <a:rPr lang="nl-BE" dirty="0">
                <a:hlinkClick r:id="rId7"/>
              </a:rPr>
              <a:t>www.itsme.be</a:t>
            </a:r>
            <a:r>
              <a:rPr lang="nl-BE" dirty="0"/>
              <a:t> </a:t>
            </a:r>
          </a:p>
        </p:txBody>
      </p:sp>
      <p:pic>
        <p:nvPicPr>
          <p:cNvPr id="2" name="slide 8">
            <a:hlinkClick r:id="" action="ppaction://media"/>
            <a:extLst>
              <a:ext uri="{FF2B5EF4-FFF2-40B4-BE49-F238E27FC236}">
                <a16:creationId xmlns:a16="http://schemas.microsoft.com/office/drawing/2014/main" id="{C184560B-2F1C-47B5-B61C-BBFBC3BFA5D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101529" y="5527591"/>
            <a:ext cx="870291" cy="870291"/>
          </a:xfrm>
          <a:prstGeom prst="rect">
            <a:avLst/>
          </a:prstGeom>
        </p:spPr>
      </p:pic>
    </p:spTree>
    <p:extLst>
      <p:ext uri="{BB962C8B-B14F-4D97-AF65-F5344CB8AC3E}">
        <p14:creationId xmlns:p14="http://schemas.microsoft.com/office/powerpoint/2010/main" val="1798318713"/>
      </p:ext>
    </p:extLst>
  </p:cSld>
  <p:clrMapOvr>
    <a:masterClrMapping/>
  </p:clrMapOvr>
  <mc:AlternateContent xmlns:mc="http://schemas.openxmlformats.org/markup-compatibility/2006" xmlns:p14="http://schemas.microsoft.com/office/powerpoint/2010/main">
    <mc:Choice Requires="p14">
      <p:transition spd="slow" p14:dur="2000" advTm="5976"/>
    </mc:Choice>
    <mc:Fallback xmlns="">
      <p:transition spd="slow" advTm="59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58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13" objId="2"/>
        <p14:stopEvt time="5661" objId="2"/>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1.2|1.1"/>
</p:tagLst>
</file>

<file path=ppt/theme/theme1.xml><?xml version="1.0" encoding="utf-8"?>
<a:theme xmlns:a="http://schemas.openxmlformats.org/drawingml/2006/main" name="Formaat-ppt">
  <a:themeElements>
    <a:clrScheme name="Formaat">
      <a:dk1>
        <a:sysClr val="windowText" lastClr="000000"/>
      </a:dk1>
      <a:lt1>
        <a:srgbClr val="FFFFFF"/>
      </a:lt1>
      <a:dk2>
        <a:srgbClr val="3F3F3F"/>
      </a:dk2>
      <a:lt2>
        <a:srgbClr val="BFBFBF"/>
      </a:lt2>
      <a:accent1>
        <a:srgbClr val="DC002E"/>
      </a:accent1>
      <a:accent2>
        <a:srgbClr val="F39910"/>
      </a:accent2>
      <a:accent3>
        <a:srgbClr val="009EE0"/>
      </a:accent3>
      <a:accent4>
        <a:srgbClr val="FFED00"/>
      </a:accent4>
      <a:accent5>
        <a:srgbClr val="6BC2C4"/>
      </a:accent5>
      <a:accent6>
        <a:srgbClr val="00B050"/>
      </a:accent6>
      <a:hlink>
        <a:srgbClr val="009EE0"/>
      </a:hlink>
      <a:folHlink>
        <a:srgbClr val="6BC2C4"/>
      </a:folHlink>
    </a:clrScheme>
    <a:fontScheme name="Formaat">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A9EBFFFB000249B54579CE2BE9EFBB" ma:contentTypeVersion="12" ma:contentTypeDescription="Een nieuw document maken." ma:contentTypeScope="" ma:versionID="27159bc77b23730cf813cd89e02d199c">
  <xsd:schema xmlns:xsd="http://www.w3.org/2001/XMLSchema" xmlns:xs="http://www.w3.org/2001/XMLSchema" xmlns:p="http://schemas.microsoft.com/office/2006/metadata/properties" xmlns:ns2="ca09ee0d-c3be-4aa5-ad37-04a8030843c9" xmlns:ns3="19b90e7d-5ca7-49e7-8d88-6ee3c6b534df" targetNamespace="http://schemas.microsoft.com/office/2006/metadata/properties" ma:root="true" ma:fieldsID="b78da778afda06e13a409e7e235bc884" ns2:_="" ns3:_="">
    <xsd:import namespace="ca09ee0d-c3be-4aa5-ad37-04a8030843c9"/>
    <xsd:import namespace="19b90e7d-5ca7-49e7-8d88-6ee3c6b534d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09ee0d-c3be-4aa5-ad37-04a8030843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9b90e7d-5ca7-49e7-8d88-6ee3c6b534df"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B5A96F-8349-4F3C-843C-4A74A23B39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09ee0d-c3be-4aa5-ad37-04a8030843c9"/>
    <ds:schemaRef ds:uri="19b90e7d-5ca7-49e7-8d88-6ee3c6b534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32F71F-E57D-4BD8-A8E0-F0F0AF17DD53}">
  <ds:schemaRefs>
    <ds:schemaRef ds:uri="http://schemas.microsoft.com/sharepoint/v3/contenttype/forms"/>
  </ds:schemaRefs>
</ds:datastoreItem>
</file>

<file path=customXml/itemProps3.xml><?xml version="1.0" encoding="utf-8"?>
<ds:datastoreItem xmlns:ds="http://schemas.openxmlformats.org/officeDocument/2006/customXml" ds:itemID="{7BA021BB-8E1F-4697-8021-F70479B1DD99}">
  <ds:schemaRefs>
    <ds:schemaRef ds:uri="http://schemas.openxmlformats.org/package/2006/metadata/core-properties"/>
    <ds:schemaRef ds:uri="http://purl.org/dc/elements/1.1/"/>
    <ds:schemaRef ds:uri="http://schemas.microsoft.com/office/2006/metadata/properties"/>
    <ds:schemaRef ds:uri="ca09ee0d-c3be-4aa5-ad37-04a8030843c9"/>
    <ds:schemaRef ds:uri="http://purl.org/dc/terms/"/>
    <ds:schemaRef ds:uri="19b90e7d-5ca7-49e7-8d88-6ee3c6b534df"/>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838</TotalTime>
  <Words>1706</Words>
  <Application>Microsoft Office PowerPoint</Application>
  <PresentationFormat>Diavoorstelling (4:3)</PresentationFormat>
  <Paragraphs>213</Paragraphs>
  <Slides>22</Slides>
  <Notes>20</Notes>
  <HiddenSlides>0</HiddenSlides>
  <MMClips>20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22</vt:i4>
      </vt:variant>
    </vt:vector>
  </HeadingPairs>
  <TitlesOfParts>
    <vt:vector size="27" baseType="lpstr">
      <vt:lpstr>Arial</vt:lpstr>
      <vt:lpstr>Calibri</vt:lpstr>
      <vt:lpstr>Symbol</vt:lpstr>
      <vt:lpstr>Wingdings</vt:lpstr>
      <vt:lpstr>Formaat-ppt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Formaat VZW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Elmo Peeters</dc:creator>
  <cp:lastModifiedBy>Elmo Peeters</cp:lastModifiedBy>
  <cp:revision>84</cp:revision>
  <dcterms:created xsi:type="dcterms:W3CDTF">2019-07-17T13:05:52Z</dcterms:created>
  <dcterms:modified xsi:type="dcterms:W3CDTF">2021-02-03T16:11:52Z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0x01010060A9EBFFFB000249B54579CE2BE9EFBB</vt:lpwstr>
  </property>
  <property fmtid="{D5CDD505-2E9C-101B-9397-08002B2CF9AE}" pid="3" name="Order">
    <vt:r8>2361600</vt:r8>
  </property>
</Properties>
</file>